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63" r:id="rId5"/>
  </p:sldIdLst>
  <p:sldSz cx="18288000" cy="10287000"/>
  <p:notesSz cx="6858000" cy="9144000"/>
  <p:embeddedFontLst>
    <p:embeddedFont>
      <p:font typeface="Open Sans Bold" panose="020B0604020202020204" charset="0"/>
      <p:regular r:id="rId6"/>
    </p:embeddedFont>
    <p:embeddedFont>
      <p:font typeface="Oswald" panose="00000500000000000000" pitchFamily="2" charset="0"/>
      <p:regular r:id="rId7"/>
      <p:bold r:id="rId8"/>
    </p:embeddedFont>
    <p:embeddedFont>
      <p:font typeface="Oswald Bold" panose="00000800000000000000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8D6"/>
    <a:srgbClr val="F8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22947-6F0F-4306-876C-2E00869DCFBE}" v="8" dt="2026-04-15T20:27:22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-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jpe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jpe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jpeg"/><Relationship Id="rId18" Type="http://schemas.openxmlformats.org/officeDocument/2006/relationships/image" Target="../media/image36.png"/><Relationship Id="rId26" Type="http://schemas.openxmlformats.org/officeDocument/2006/relationships/image" Target="../media/image23.png"/><Relationship Id="rId21" Type="http://schemas.openxmlformats.org/officeDocument/2006/relationships/image" Target="../media/image4.png"/><Relationship Id="rId34" Type="http://schemas.openxmlformats.org/officeDocument/2006/relationships/image" Target="../media/image3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8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35.png"/><Relationship Id="rId20" Type="http://schemas.openxmlformats.org/officeDocument/2006/relationships/image" Target="../media/image3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7.png"/><Relationship Id="rId32" Type="http://schemas.openxmlformats.org/officeDocument/2006/relationships/image" Target="../media/image29.jpeg"/><Relationship Id="rId37" Type="http://schemas.openxmlformats.org/officeDocument/2006/relationships/image" Target="../media/image8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6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16.png"/><Relationship Id="rId19" Type="http://schemas.openxmlformats.org/officeDocument/2006/relationships/image" Target="../media/image37.png"/><Relationship Id="rId31" Type="http://schemas.openxmlformats.org/officeDocument/2006/relationships/image" Target="../media/image28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5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svg"/><Relationship Id="rId8" Type="http://schemas.openxmlformats.org/officeDocument/2006/relationships/image" Target="../media/image14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13.png"/><Relationship Id="rId21" Type="http://schemas.openxmlformats.org/officeDocument/2006/relationships/image" Target="../media/image8.png"/><Relationship Id="rId34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12.png"/><Relationship Id="rId33" Type="http://schemas.openxmlformats.org/officeDocument/2006/relationships/image" Target="../media/image20.jpeg"/><Relationship Id="rId38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openxmlformats.org/officeDocument/2006/relationships/image" Target="../media/image29.jpeg"/><Relationship Id="rId20" Type="http://schemas.openxmlformats.org/officeDocument/2006/relationships/image" Target="../media/image33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4.png"/><Relationship Id="rId24" Type="http://schemas.openxmlformats.org/officeDocument/2006/relationships/image" Target="../media/image11.png"/><Relationship Id="rId32" Type="http://schemas.openxmlformats.org/officeDocument/2006/relationships/image" Target="../media/image19.jpe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28.svg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36" Type="http://schemas.openxmlformats.org/officeDocument/2006/relationships/image" Target="../media/image38.pn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31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9.png"/><Relationship Id="rId27" Type="http://schemas.openxmlformats.org/officeDocument/2006/relationships/image" Target="../media/image14.png"/><Relationship Id="rId30" Type="http://schemas.openxmlformats.org/officeDocument/2006/relationships/image" Target="../media/image17.png"/><Relationship Id="rId35" Type="http://schemas.openxmlformats.org/officeDocument/2006/relationships/image" Target="../media/image35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13.png"/><Relationship Id="rId21" Type="http://schemas.openxmlformats.org/officeDocument/2006/relationships/image" Target="../media/image8.png"/><Relationship Id="rId34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12.png"/><Relationship Id="rId33" Type="http://schemas.openxmlformats.org/officeDocument/2006/relationships/image" Target="../media/image20.jpeg"/><Relationship Id="rId38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openxmlformats.org/officeDocument/2006/relationships/image" Target="../media/image29.jpeg"/><Relationship Id="rId20" Type="http://schemas.openxmlformats.org/officeDocument/2006/relationships/image" Target="../media/image33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4.png"/><Relationship Id="rId24" Type="http://schemas.openxmlformats.org/officeDocument/2006/relationships/image" Target="../media/image11.png"/><Relationship Id="rId32" Type="http://schemas.openxmlformats.org/officeDocument/2006/relationships/image" Target="../media/image19.jpe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28.svg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36" Type="http://schemas.openxmlformats.org/officeDocument/2006/relationships/image" Target="../media/image38.pn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31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9.png"/><Relationship Id="rId27" Type="http://schemas.openxmlformats.org/officeDocument/2006/relationships/image" Target="../media/image14.png"/><Relationship Id="rId30" Type="http://schemas.openxmlformats.org/officeDocument/2006/relationships/image" Target="../media/image17.png"/><Relationship Id="rId35" Type="http://schemas.openxmlformats.org/officeDocument/2006/relationships/image" Target="../media/image35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250967" y="-1907899"/>
            <a:ext cx="18588224" cy="12399820"/>
            <a:chOff x="-1" y="0"/>
            <a:chExt cx="24784298" cy="1653309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261461"/>
              <a:ext cx="24784297" cy="14271632"/>
            </a:xfrm>
            <a:custGeom>
              <a:avLst/>
              <a:gdLst/>
              <a:ahLst/>
              <a:cxnLst/>
              <a:rect l="l" t="t" r="r" b="b"/>
              <a:pathLst>
                <a:path w="24784297" h="14271632">
                  <a:moveTo>
                    <a:pt x="0" y="0"/>
                  </a:moveTo>
                  <a:lnTo>
                    <a:pt x="24784297" y="0"/>
                  </a:lnTo>
                  <a:lnTo>
                    <a:pt x="24784297" y="14271632"/>
                  </a:lnTo>
                  <a:lnTo>
                    <a:pt x="0" y="14271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9792" t="-34784" b="-2695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" y="0"/>
              <a:ext cx="24784297" cy="16533093"/>
            </a:xfrm>
            <a:custGeom>
              <a:avLst/>
              <a:gdLst/>
              <a:ahLst/>
              <a:cxnLst/>
              <a:rect l="l" t="t" r="r" b="b"/>
              <a:pathLst>
                <a:path w="24384000" h="16533093">
                  <a:moveTo>
                    <a:pt x="0" y="0"/>
                  </a:moveTo>
                  <a:lnTo>
                    <a:pt x="24384000" y="0"/>
                  </a:lnTo>
                  <a:lnTo>
                    <a:pt x="24384000" y="16533093"/>
                  </a:lnTo>
                  <a:lnTo>
                    <a:pt x="0" y="16533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0000"/>
              </a:blip>
              <a:stretch>
                <a:fillRect l="-31693" r="-31693" b="-3291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8564160" y="5525889"/>
            <a:ext cx="0" cy="1724406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2278936" y="5255506"/>
            <a:ext cx="13528420" cy="2163414"/>
            <a:chOff x="0" y="0"/>
            <a:chExt cx="3563041" cy="569788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563041" cy="569788"/>
            </a:xfrm>
            <a:custGeom>
              <a:avLst/>
              <a:gdLst/>
              <a:ahLst/>
              <a:cxnLst/>
              <a:rect l="l" t="t" r="r" b="b"/>
              <a:pathLst>
                <a:path w="3563041" h="569788">
                  <a:moveTo>
                    <a:pt x="12018" y="0"/>
                  </a:moveTo>
                  <a:lnTo>
                    <a:pt x="3551023" y="0"/>
                  </a:lnTo>
                  <a:cubicBezTo>
                    <a:pt x="3557660" y="0"/>
                    <a:pt x="3563041" y="5381"/>
                    <a:pt x="3563041" y="12018"/>
                  </a:cubicBezTo>
                  <a:lnTo>
                    <a:pt x="3563041" y="557770"/>
                  </a:lnTo>
                  <a:cubicBezTo>
                    <a:pt x="3563041" y="560958"/>
                    <a:pt x="3561774" y="564015"/>
                    <a:pt x="3559521" y="566268"/>
                  </a:cubicBezTo>
                  <a:cubicBezTo>
                    <a:pt x="3557267" y="568522"/>
                    <a:pt x="3554210" y="569788"/>
                    <a:pt x="3551023" y="569788"/>
                  </a:cubicBezTo>
                  <a:lnTo>
                    <a:pt x="12018" y="569788"/>
                  </a:lnTo>
                  <a:cubicBezTo>
                    <a:pt x="8830" y="569788"/>
                    <a:pt x="5774" y="568522"/>
                    <a:pt x="3520" y="566268"/>
                  </a:cubicBezTo>
                  <a:cubicBezTo>
                    <a:pt x="1266" y="564015"/>
                    <a:pt x="0" y="560958"/>
                    <a:pt x="0" y="557770"/>
                  </a:cubicBezTo>
                  <a:lnTo>
                    <a:pt x="0" y="12018"/>
                  </a:lnTo>
                  <a:cubicBezTo>
                    <a:pt x="0" y="8830"/>
                    <a:pt x="1266" y="5774"/>
                    <a:pt x="3520" y="3520"/>
                  </a:cubicBezTo>
                  <a:cubicBezTo>
                    <a:pt x="5774" y="1266"/>
                    <a:pt x="8830" y="0"/>
                    <a:pt x="1201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04775"/>
              <a:ext cx="3563041" cy="674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5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8324531" y="5653783"/>
            <a:ext cx="1064179" cy="853092"/>
          </a:xfrm>
          <a:custGeom>
            <a:avLst/>
            <a:gdLst/>
            <a:ahLst/>
            <a:cxnLst/>
            <a:rect l="l" t="t" r="r" b="b"/>
            <a:pathLst>
              <a:path w="1064179" h="853092">
                <a:moveTo>
                  <a:pt x="0" y="0"/>
                </a:moveTo>
                <a:lnTo>
                  <a:pt x="1064178" y="0"/>
                </a:lnTo>
                <a:lnTo>
                  <a:pt x="1064178" y="853092"/>
                </a:lnTo>
                <a:lnTo>
                  <a:pt x="0" y="853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9976" t="-8628" r="-32280" b="-1236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6750078" y="5841452"/>
            <a:ext cx="1523569" cy="383498"/>
          </a:xfrm>
          <a:custGeom>
            <a:avLst/>
            <a:gdLst/>
            <a:ahLst/>
            <a:cxnLst/>
            <a:rect l="l" t="t" r="r" b="b"/>
            <a:pathLst>
              <a:path w="1523569" h="383498">
                <a:moveTo>
                  <a:pt x="0" y="0"/>
                </a:moveTo>
                <a:lnTo>
                  <a:pt x="1523569" y="0"/>
                </a:lnTo>
                <a:lnTo>
                  <a:pt x="1523569" y="383499"/>
                </a:lnTo>
                <a:lnTo>
                  <a:pt x="0" y="3834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751" b="-843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9476475" y="5943235"/>
            <a:ext cx="1246335" cy="350287"/>
          </a:xfrm>
          <a:custGeom>
            <a:avLst/>
            <a:gdLst/>
            <a:ahLst/>
            <a:cxnLst/>
            <a:rect l="l" t="t" r="r" b="b"/>
            <a:pathLst>
              <a:path w="1246335" h="350287">
                <a:moveTo>
                  <a:pt x="0" y="0"/>
                </a:moveTo>
                <a:lnTo>
                  <a:pt x="1246335" y="0"/>
                </a:lnTo>
                <a:lnTo>
                  <a:pt x="1246335" y="350287"/>
                </a:lnTo>
                <a:lnTo>
                  <a:pt x="0" y="3502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36" r="-2581" b="-103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2490966" y="6451600"/>
            <a:ext cx="1597614" cy="726693"/>
          </a:xfrm>
          <a:custGeom>
            <a:avLst/>
            <a:gdLst/>
            <a:ahLst/>
            <a:cxnLst/>
            <a:rect l="l" t="t" r="r" b="b"/>
            <a:pathLst>
              <a:path w="1597614" h="726693">
                <a:moveTo>
                  <a:pt x="0" y="0"/>
                </a:moveTo>
                <a:lnTo>
                  <a:pt x="1597614" y="0"/>
                </a:lnTo>
                <a:lnTo>
                  <a:pt x="1597614" y="726694"/>
                </a:lnTo>
                <a:lnTo>
                  <a:pt x="0" y="7266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688" r="-1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2567824" y="5780281"/>
            <a:ext cx="1609492" cy="505840"/>
          </a:xfrm>
          <a:custGeom>
            <a:avLst/>
            <a:gdLst/>
            <a:ahLst/>
            <a:cxnLst/>
            <a:rect l="l" t="t" r="r" b="b"/>
            <a:pathLst>
              <a:path w="1609492" h="505840">
                <a:moveTo>
                  <a:pt x="0" y="0"/>
                </a:moveTo>
                <a:lnTo>
                  <a:pt x="1609493" y="0"/>
                </a:lnTo>
                <a:lnTo>
                  <a:pt x="1609493" y="505841"/>
                </a:lnTo>
                <a:lnTo>
                  <a:pt x="0" y="5058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TextBox 14"/>
          <p:cNvSpPr txBox="1"/>
          <p:nvPr/>
        </p:nvSpPr>
        <p:spPr>
          <a:xfrm>
            <a:off x="9767076" y="5360771"/>
            <a:ext cx="2554320" cy="165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 b="1" dirty="0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APOIO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66594" y="5360771"/>
            <a:ext cx="2676323" cy="165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 b="1" dirty="0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REALIZAÇÃO</a:t>
            </a:r>
          </a:p>
        </p:txBody>
      </p:sp>
      <p:grpSp>
        <p:nvGrpSpPr>
          <p:cNvPr id="16" name="Group 16"/>
          <p:cNvGrpSpPr>
            <a:grpSpLocks noGrp="1" noUngrp="1" noRot="1" noMove="1" noResize="1"/>
          </p:cNvGrpSpPr>
          <p:nvPr/>
        </p:nvGrpSpPr>
        <p:grpSpPr>
          <a:xfrm>
            <a:off x="-250967" y="7660610"/>
            <a:ext cx="18588223" cy="2831312"/>
            <a:chOff x="0" y="0"/>
            <a:chExt cx="5144531" cy="575781"/>
          </a:xfrm>
        </p:grpSpPr>
        <p:sp>
          <p:nvSpPr>
            <p:cNvPr id="17" name="Freeform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144531" cy="575781"/>
            </a:xfrm>
            <a:custGeom>
              <a:avLst/>
              <a:gdLst/>
              <a:ahLst/>
              <a:cxnLst/>
              <a:rect l="l" t="t" r="r" b="b"/>
              <a:pathLst>
                <a:path w="5144531" h="575781">
                  <a:moveTo>
                    <a:pt x="20214" y="0"/>
                  </a:moveTo>
                  <a:lnTo>
                    <a:pt x="5124317" y="0"/>
                  </a:lnTo>
                  <a:cubicBezTo>
                    <a:pt x="5129679" y="0"/>
                    <a:pt x="5134820" y="2130"/>
                    <a:pt x="5138611" y="5920"/>
                  </a:cubicBezTo>
                  <a:cubicBezTo>
                    <a:pt x="5142402" y="9711"/>
                    <a:pt x="5144531" y="14853"/>
                    <a:pt x="5144531" y="20214"/>
                  </a:cubicBezTo>
                  <a:lnTo>
                    <a:pt x="5144531" y="555567"/>
                  </a:lnTo>
                  <a:cubicBezTo>
                    <a:pt x="5144531" y="560928"/>
                    <a:pt x="5142402" y="566069"/>
                    <a:pt x="5138611" y="569860"/>
                  </a:cubicBezTo>
                  <a:cubicBezTo>
                    <a:pt x="5134820" y="573651"/>
                    <a:pt x="5129679" y="575781"/>
                    <a:pt x="5124317" y="575781"/>
                  </a:cubicBezTo>
                  <a:lnTo>
                    <a:pt x="20214" y="575781"/>
                  </a:lnTo>
                  <a:cubicBezTo>
                    <a:pt x="14853" y="575781"/>
                    <a:pt x="9711" y="573651"/>
                    <a:pt x="5920" y="569860"/>
                  </a:cubicBezTo>
                  <a:cubicBezTo>
                    <a:pt x="2130" y="566069"/>
                    <a:pt x="0" y="560928"/>
                    <a:pt x="0" y="555567"/>
                  </a:cubicBezTo>
                  <a:lnTo>
                    <a:pt x="0" y="20214"/>
                  </a:lnTo>
                  <a:cubicBezTo>
                    <a:pt x="0" y="14853"/>
                    <a:pt x="2130" y="9711"/>
                    <a:pt x="5920" y="5920"/>
                  </a:cubicBezTo>
                  <a:cubicBezTo>
                    <a:pt x="9711" y="2130"/>
                    <a:pt x="14853" y="0"/>
                    <a:pt x="2021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5144531" cy="642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5"/>
                </a:lnSpc>
              </a:pPr>
              <a:endParaRPr/>
            </a:p>
          </p:txBody>
        </p:sp>
      </p:grpSp>
      <p:grpSp>
        <p:nvGrpSpPr>
          <p:cNvPr id="19" name="Group 19"/>
          <p:cNvGrpSpPr>
            <a:grpSpLocks noGrp="1" noUngrp="1" noRot="1" noMove="1" noResize="1"/>
          </p:cNvGrpSpPr>
          <p:nvPr/>
        </p:nvGrpSpPr>
        <p:grpSpPr>
          <a:xfrm>
            <a:off x="7107246" y="323700"/>
            <a:ext cx="4551421" cy="4521150"/>
            <a:chOff x="0" y="0"/>
            <a:chExt cx="6068562" cy="6028200"/>
          </a:xfrm>
        </p:grpSpPr>
        <p:grpSp>
          <p:nvGrpSpPr>
            <p:cNvPr id="20" name="Group 20"/>
            <p:cNvGrpSpPr>
              <a:grpSpLocks noGrp="1" noUngrp="1" noRot="1" noMove="1" noResize="1"/>
            </p:cNvGrpSpPr>
            <p:nvPr/>
          </p:nvGrpSpPr>
          <p:grpSpPr>
            <a:xfrm>
              <a:off x="40362" y="0"/>
              <a:ext cx="6028200" cy="6028200"/>
              <a:chOff x="0" y="0"/>
              <a:chExt cx="812800" cy="812800"/>
            </a:xfrm>
          </p:grpSpPr>
          <p:sp>
            <p:nvSpPr>
              <p:cNvPr id="21" name="Freeform 21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15000">
                    <a:srgbClr val="082122">
                      <a:alpha val="68000"/>
                    </a:srgbClr>
                  </a:gs>
                  <a:gs pos="40000">
                    <a:srgbClr val="295B53">
                      <a:alpha val="68000"/>
                    </a:srgbClr>
                  </a:gs>
                  <a:gs pos="60000">
                    <a:srgbClr val="19B35C">
                      <a:alpha val="68000"/>
                    </a:srgbClr>
                  </a:gs>
                  <a:gs pos="85000">
                    <a:srgbClr val="FCFF9A">
                      <a:alpha val="68000"/>
                    </a:srgbClr>
                  </a:gs>
                </a:gsLst>
                <a:lin ang="18900000"/>
              </a:gra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TextBox 22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9187" tIns="59187" rIns="59187" bIns="59187" rtlCol="0" anchor="ctr"/>
              <a:lstStyle/>
              <a:p>
                <a:pPr algn="ctr">
                  <a:lnSpc>
                    <a:spcPts val="13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3" name="Group 23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5838435" cy="5838435"/>
              <a:chOff x="0" y="0"/>
              <a:chExt cx="812800" cy="812800"/>
            </a:xfrm>
          </p:grpSpPr>
          <p:sp>
            <p:nvSpPr>
              <p:cNvPr id="24" name="Freeform 2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TextBox 25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9187" tIns="59187" rIns="59187" bIns="59187" rtlCol="0" anchor="ctr"/>
              <a:lstStyle/>
              <a:p>
                <a:pPr algn="ctr">
                  <a:lnSpc>
                    <a:spcPts val="13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Freeform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4838" y="2551026"/>
              <a:ext cx="4048758" cy="1935812"/>
            </a:xfrm>
            <a:custGeom>
              <a:avLst/>
              <a:gdLst/>
              <a:ahLst/>
              <a:cxnLst/>
              <a:rect l="l" t="t" r="r" b="b"/>
              <a:pathLst>
                <a:path w="4048758" h="1935812">
                  <a:moveTo>
                    <a:pt x="0" y="0"/>
                  </a:moveTo>
                  <a:lnTo>
                    <a:pt x="4048758" y="0"/>
                  </a:lnTo>
                  <a:lnTo>
                    <a:pt x="4048758" y="1935813"/>
                  </a:lnTo>
                  <a:lnTo>
                    <a:pt x="0" y="193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70258" y="411740"/>
              <a:ext cx="2663976" cy="2271175"/>
            </a:xfrm>
            <a:custGeom>
              <a:avLst/>
              <a:gdLst/>
              <a:ahLst/>
              <a:cxnLst/>
              <a:rect l="l" t="t" r="r" b="b"/>
              <a:pathLst>
                <a:path w="2663976" h="2271175">
                  <a:moveTo>
                    <a:pt x="0" y="0"/>
                  </a:moveTo>
                  <a:lnTo>
                    <a:pt x="2663976" y="0"/>
                  </a:lnTo>
                  <a:lnTo>
                    <a:pt x="2663976" y="2271175"/>
                  </a:lnTo>
                  <a:lnTo>
                    <a:pt x="0" y="2271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r="-19791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TextBox 2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1110" y="4439214"/>
              <a:ext cx="4516214" cy="4955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3"/>
                </a:lnSpc>
                <a:spcBef>
                  <a:spcPct val="0"/>
                </a:spcBef>
              </a:pPr>
              <a:r>
                <a:rPr lang="en-US" sz="2295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14 e 15 de maio de 2026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571486" y="9529554"/>
            <a:ext cx="2751562" cy="495190"/>
          </a:xfrm>
          <a:custGeom>
            <a:avLst/>
            <a:gdLst/>
            <a:ahLst/>
            <a:cxnLst/>
            <a:rect l="l" t="t" r="r" b="b"/>
            <a:pathLst>
              <a:path w="2751562" h="495190">
                <a:moveTo>
                  <a:pt x="0" y="0"/>
                </a:moveTo>
                <a:lnTo>
                  <a:pt x="2751562" y="0"/>
                </a:lnTo>
                <a:lnTo>
                  <a:pt x="2751562" y="495190"/>
                </a:lnTo>
                <a:lnTo>
                  <a:pt x="0" y="49519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920" b="-6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0" name="TextBox 30"/>
          <p:cNvSpPr txBox="1"/>
          <p:nvPr/>
        </p:nvSpPr>
        <p:spPr>
          <a:xfrm>
            <a:off x="1074825" y="7806668"/>
            <a:ext cx="1780039" cy="256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4"/>
              </a:lnSpc>
            </a:pPr>
            <a:r>
              <a:rPr lang="en-US" sz="1200" b="1" dirty="0">
                <a:solidFill>
                  <a:srgbClr val="34353A"/>
                </a:solidFill>
                <a:latin typeface="Oswald Bold"/>
                <a:ea typeface="Oswald Bold"/>
                <a:cs typeface="Oswald Bold"/>
                <a:sym typeface="Oswald Bold"/>
              </a:rPr>
              <a:t>PATROCÍNIO </a:t>
            </a:r>
            <a:r>
              <a:rPr lang="en-US" sz="1200" b="1" dirty="0">
                <a:gradFill>
                  <a:gsLst>
                    <a:gs pos="0">
                      <a:srgbClr val="464646">
                        <a:alpha val="100000"/>
                      </a:srgbClr>
                    </a:gs>
                    <a:gs pos="33333">
                      <a:srgbClr val="7C6738">
                        <a:alpha val="100000"/>
                      </a:srgbClr>
                    </a:gs>
                    <a:gs pos="66667">
                      <a:srgbClr val="9F8B39">
                        <a:alpha val="100000"/>
                      </a:srgbClr>
                    </a:gs>
                    <a:gs pos="100000">
                      <a:srgbClr val="BEAD50">
                        <a:alpha val="100000"/>
                      </a:srgbClr>
                    </a:gs>
                  </a:gsLst>
                  <a:lin ang="0"/>
                </a:gradFill>
                <a:latin typeface="Oswald Bold"/>
                <a:ea typeface="Oswald Bold"/>
                <a:cs typeface="Oswald Bold"/>
                <a:sym typeface="Oswald Bold"/>
              </a:rPr>
              <a:t>OURO: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292800" y="7812016"/>
            <a:ext cx="1591119" cy="238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4"/>
              </a:lnSpc>
            </a:pPr>
            <a:r>
              <a:rPr lang="en-US" sz="1200" b="1" dirty="0">
                <a:solidFill>
                  <a:srgbClr val="323437"/>
                </a:solidFill>
                <a:latin typeface="Oswald Bold"/>
                <a:ea typeface="Oswald Bold"/>
                <a:cs typeface="Oswald Bold"/>
                <a:sym typeface="Oswald Bold"/>
              </a:rPr>
              <a:t>PATROCÍNIO </a:t>
            </a:r>
            <a:r>
              <a:rPr lang="en-US" sz="1200" b="1" dirty="0">
                <a:gradFill>
                  <a:gsLst>
                    <a:gs pos="0">
                      <a:srgbClr val="3A3A3A">
                        <a:alpha val="100000"/>
                      </a:srgbClr>
                    </a:gs>
                    <a:gs pos="33333">
                      <a:srgbClr val="464646">
                        <a:alpha val="100000"/>
                      </a:srgbClr>
                    </a:gs>
                    <a:gs pos="66667">
                      <a:srgbClr val="7A7A7A">
                        <a:alpha val="100000"/>
                      </a:srgbClr>
                    </a:gs>
                    <a:gs pos="100000">
                      <a:srgbClr val="838383">
                        <a:alpha val="100000"/>
                      </a:srgbClr>
                    </a:gs>
                  </a:gsLst>
                  <a:lin ang="18900000"/>
                </a:gradFill>
                <a:latin typeface="Oswald Bold"/>
                <a:ea typeface="Oswald Bold"/>
                <a:cs typeface="Oswald Bold"/>
                <a:sym typeface="Oswald Bold"/>
              </a:rPr>
              <a:t>PRATA:</a:t>
            </a:r>
          </a:p>
        </p:txBody>
      </p:sp>
      <p:sp>
        <p:nvSpPr>
          <p:cNvPr id="32" name="Freeform 32"/>
          <p:cNvSpPr/>
          <p:nvPr/>
        </p:nvSpPr>
        <p:spPr>
          <a:xfrm>
            <a:off x="6919310" y="9436352"/>
            <a:ext cx="2266011" cy="594707"/>
          </a:xfrm>
          <a:custGeom>
            <a:avLst/>
            <a:gdLst/>
            <a:ahLst/>
            <a:cxnLst/>
            <a:rect l="l" t="t" r="r" b="b"/>
            <a:pathLst>
              <a:path w="2266011" h="594707">
                <a:moveTo>
                  <a:pt x="0" y="0"/>
                </a:moveTo>
                <a:lnTo>
                  <a:pt x="2266011" y="0"/>
                </a:lnTo>
                <a:lnTo>
                  <a:pt x="2266011" y="594707"/>
                </a:lnTo>
                <a:lnTo>
                  <a:pt x="0" y="59470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5164" r="-6256" b="-313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3" name="Freeform 33"/>
          <p:cNvSpPr/>
          <p:nvPr/>
        </p:nvSpPr>
        <p:spPr>
          <a:xfrm>
            <a:off x="4651368" y="9425023"/>
            <a:ext cx="2134947" cy="587990"/>
          </a:xfrm>
          <a:custGeom>
            <a:avLst/>
            <a:gdLst/>
            <a:ahLst/>
            <a:cxnLst/>
            <a:rect l="l" t="t" r="r" b="b"/>
            <a:pathLst>
              <a:path w="2134947" h="587990">
                <a:moveTo>
                  <a:pt x="0" y="0"/>
                </a:moveTo>
                <a:lnTo>
                  <a:pt x="2134946" y="0"/>
                </a:lnTo>
                <a:lnTo>
                  <a:pt x="2134946" y="587991"/>
                </a:lnTo>
                <a:lnTo>
                  <a:pt x="0" y="58799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4193" t="-83387" r="-3461" b="-93165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4" name="Freeform 34"/>
          <p:cNvSpPr/>
          <p:nvPr/>
        </p:nvSpPr>
        <p:spPr>
          <a:xfrm>
            <a:off x="12440937" y="9278685"/>
            <a:ext cx="1153965" cy="949573"/>
          </a:xfrm>
          <a:custGeom>
            <a:avLst/>
            <a:gdLst/>
            <a:ahLst/>
            <a:cxnLst/>
            <a:rect l="l" t="t" r="r" b="b"/>
            <a:pathLst>
              <a:path w="1153965" h="949573">
                <a:moveTo>
                  <a:pt x="0" y="0"/>
                </a:moveTo>
                <a:lnTo>
                  <a:pt x="1153965" y="0"/>
                </a:lnTo>
                <a:lnTo>
                  <a:pt x="1153965" y="949572"/>
                </a:lnTo>
                <a:lnTo>
                  <a:pt x="0" y="9495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33654" b="-1859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5" name="Freeform 35"/>
          <p:cNvSpPr/>
          <p:nvPr/>
        </p:nvSpPr>
        <p:spPr>
          <a:xfrm>
            <a:off x="13623825" y="8629404"/>
            <a:ext cx="1226979" cy="478522"/>
          </a:xfrm>
          <a:custGeom>
            <a:avLst/>
            <a:gdLst/>
            <a:ahLst/>
            <a:cxnLst/>
            <a:rect l="l" t="t" r="r" b="b"/>
            <a:pathLst>
              <a:path w="1226979" h="478522">
                <a:moveTo>
                  <a:pt x="0" y="0"/>
                </a:moveTo>
                <a:lnTo>
                  <a:pt x="1226979" y="0"/>
                </a:lnTo>
                <a:lnTo>
                  <a:pt x="1226979" y="478522"/>
                </a:lnTo>
                <a:lnTo>
                  <a:pt x="0" y="47852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36"/>
          <p:cNvSpPr/>
          <p:nvPr/>
        </p:nvSpPr>
        <p:spPr>
          <a:xfrm>
            <a:off x="10925639" y="8438936"/>
            <a:ext cx="816892" cy="823588"/>
          </a:xfrm>
          <a:custGeom>
            <a:avLst/>
            <a:gdLst/>
            <a:ahLst/>
            <a:cxnLst/>
            <a:rect l="l" t="t" r="r" b="b"/>
            <a:pathLst>
              <a:path w="816892" h="823588">
                <a:moveTo>
                  <a:pt x="0" y="0"/>
                </a:moveTo>
                <a:lnTo>
                  <a:pt x="816892" y="0"/>
                </a:lnTo>
                <a:lnTo>
                  <a:pt x="816892" y="823588"/>
                </a:lnTo>
                <a:lnTo>
                  <a:pt x="0" y="82358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37"/>
          <p:cNvSpPr/>
          <p:nvPr/>
        </p:nvSpPr>
        <p:spPr>
          <a:xfrm>
            <a:off x="15326430" y="9262524"/>
            <a:ext cx="961852" cy="787275"/>
          </a:xfrm>
          <a:custGeom>
            <a:avLst/>
            <a:gdLst/>
            <a:ahLst/>
            <a:cxnLst/>
            <a:rect l="l" t="t" r="r" b="b"/>
            <a:pathLst>
              <a:path w="961852" h="787275">
                <a:moveTo>
                  <a:pt x="0" y="0"/>
                </a:moveTo>
                <a:lnTo>
                  <a:pt x="961852" y="0"/>
                </a:lnTo>
                <a:lnTo>
                  <a:pt x="961852" y="787275"/>
                </a:lnTo>
                <a:lnTo>
                  <a:pt x="0" y="78727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56633" t="-28984" r="-54694" b="-25930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8" name="Freeform 38"/>
          <p:cNvSpPr/>
          <p:nvPr/>
        </p:nvSpPr>
        <p:spPr>
          <a:xfrm>
            <a:off x="16527055" y="8348167"/>
            <a:ext cx="750768" cy="882993"/>
          </a:xfrm>
          <a:custGeom>
            <a:avLst/>
            <a:gdLst/>
            <a:ahLst/>
            <a:cxnLst/>
            <a:rect l="l" t="t" r="r" b="b"/>
            <a:pathLst>
              <a:path w="750768" h="882993">
                <a:moveTo>
                  <a:pt x="0" y="0"/>
                </a:moveTo>
                <a:lnTo>
                  <a:pt x="750768" y="0"/>
                </a:lnTo>
                <a:lnTo>
                  <a:pt x="750768" y="882993"/>
                </a:lnTo>
                <a:lnTo>
                  <a:pt x="0" y="88299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39"/>
          <p:cNvSpPr/>
          <p:nvPr/>
        </p:nvSpPr>
        <p:spPr>
          <a:xfrm>
            <a:off x="15165872" y="8484371"/>
            <a:ext cx="907455" cy="748773"/>
          </a:xfrm>
          <a:custGeom>
            <a:avLst/>
            <a:gdLst/>
            <a:ahLst/>
            <a:cxnLst/>
            <a:rect l="l" t="t" r="r" b="b"/>
            <a:pathLst>
              <a:path w="907455" h="748773">
                <a:moveTo>
                  <a:pt x="0" y="0"/>
                </a:moveTo>
                <a:lnTo>
                  <a:pt x="907455" y="0"/>
                </a:lnTo>
                <a:lnTo>
                  <a:pt x="907455" y="748774"/>
                </a:lnTo>
                <a:lnTo>
                  <a:pt x="0" y="74877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36555" t="-25079" r="-41482" b="-2746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40"/>
          <p:cNvSpPr/>
          <p:nvPr/>
        </p:nvSpPr>
        <p:spPr>
          <a:xfrm>
            <a:off x="13757561" y="9555491"/>
            <a:ext cx="1128290" cy="338487"/>
          </a:xfrm>
          <a:custGeom>
            <a:avLst/>
            <a:gdLst/>
            <a:ahLst/>
            <a:cxnLst/>
            <a:rect l="l" t="t" r="r" b="b"/>
            <a:pathLst>
              <a:path w="1128290" h="338487">
                <a:moveTo>
                  <a:pt x="0" y="0"/>
                </a:moveTo>
                <a:lnTo>
                  <a:pt x="1128290" y="0"/>
                </a:lnTo>
                <a:lnTo>
                  <a:pt x="1128290" y="338487"/>
                </a:lnTo>
                <a:lnTo>
                  <a:pt x="0" y="33848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1" name="Freeform 41"/>
          <p:cNvSpPr/>
          <p:nvPr/>
        </p:nvSpPr>
        <p:spPr>
          <a:xfrm>
            <a:off x="10618542" y="9692202"/>
            <a:ext cx="1638314" cy="169244"/>
          </a:xfrm>
          <a:custGeom>
            <a:avLst/>
            <a:gdLst/>
            <a:ahLst/>
            <a:cxnLst/>
            <a:rect l="l" t="t" r="r" b="b"/>
            <a:pathLst>
              <a:path w="1569802" h="180527">
                <a:moveTo>
                  <a:pt x="0" y="0"/>
                </a:moveTo>
                <a:lnTo>
                  <a:pt x="1569802" y="0"/>
                </a:lnTo>
                <a:lnTo>
                  <a:pt x="1569802" y="180528"/>
                </a:lnTo>
                <a:lnTo>
                  <a:pt x="0" y="18052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2" name="Freeform 42"/>
          <p:cNvSpPr/>
          <p:nvPr/>
        </p:nvSpPr>
        <p:spPr>
          <a:xfrm>
            <a:off x="16600446" y="9534432"/>
            <a:ext cx="964528" cy="643018"/>
          </a:xfrm>
          <a:custGeom>
            <a:avLst/>
            <a:gdLst/>
            <a:ahLst/>
            <a:cxnLst/>
            <a:rect l="l" t="t" r="r" b="b"/>
            <a:pathLst>
              <a:path w="964528" h="643018">
                <a:moveTo>
                  <a:pt x="0" y="0"/>
                </a:moveTo>
                <a:lnTo>
                  <a:pt x="964527" y="0"/>
                </a:lnTo>
                <a:lnTo>
                  <a:pt x="964527" y="643019"/>
                </a:lnTo>
                <a:lnTo>
                  <a:pt x="0" y="643019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TextBox 43"/>
          <p:cNvSpPr txBox="1"/>
          <p:nvPr/>
        </p:nvSpPr>
        <p:spPr>
          <a:xfrm>
            <a:off x="12920340" y="7841238"/>
            <a:ext cx="2416594" cy="238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8"/>
              </a:lnSpc>
            </a:pPr>
            <a:r>
              <a:rPr lang="en-US" sz="1200" b="1" dirty="0">
                <a:gradFill>
                  <a:gsLst>
                    <a:gs pos="0">
                      <a:srgbClr val="444343">
                        <a:alpha val="100000"/>
                      </a:srgbClr>
                    </a:gs>
                    <a:gs pos="33333">
                      <a:srgbClr val="68605D">
                        <a:alpha val="100000"/>
                      </a:srgbClr>
                    </a:gs>
                    <a:gs pos="66667">
                      <a:srgbClr val="914C2B">
                        <a:alpha val="100000"/>
                      </a:srgbClr>
                    </a:gs>
                    <a:gs pos="100000">
                      <a:srgbClr val="BA745B">
                        <a:alpha val="100000"/>
                      </a:srgbClr>
                    </a:gs>
                  </a:gsLst>
                  <a:lin ang="0"/>
                </a:gradFill>
                <a:latin typeface="Oswald Bold"/>
                <a:ea typeface="Oswald Bold"/>
                <a:cs typeface="Oswald Bold"/>
                <a:sym typeface="Oswald Bold"/>
              </a:rPr>
              <a:t>PATROCÍNO BRONZE:</a:t>
            </a:r>
          </a:p>
        </p:txBody>
      </p:sp>
      <p:sp>
        <p:nvSpPr>
          <p:cNvPr id="44" name="Freeform 44"/>
          <p:cNvSpPr/>
          <p:nvPr/>
        </p:nvSpPr>
        <p:spPr>
          <a:xfrm>
            <a:off x="4413293" y="5695976"/>
            <a:ext cx="1044839" cy="1282473"/>
          </a:xfrm>
          <a:custGeom>
            <a:avLst/>
            <a:gdLst/>
            <a:ahLst/>
            <a:cxnLst/>
            <a:rect l="l" t="t" r="r" b="b"/>
            <a:pathLst>
              <a:path w="1044839" h="1282473">
                <a:moveTo>
                  <a:pt x="0" y="0"/>
                </a:moveTo>
                <a:lnTo>
                  <a:pt x="1044839" y="0"/>
                </a:lnTo>
                <a:lnTo>
                  <a:pt x="1044839" y="1282473"/>
                </a:lnTo>
                <a:lnTo>
                  <a:pt x="0" y="1282473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5" name="Freeform 45"/>
          <p:cNvSpPr/>
          <p:nvPr/>
        </p:nvSpPr>
        <p:spPr>
          <a:xfrm>
            <a:off x="10831915" y="5818400"/>
            <a:ext cx="1424941" cy="523858"/>
          </a:xfrm>
          <a:custGeom>
            <a:avLst/>
            <a:gdLst/>
            <a:ahLst/>
            <a:cxnLst/>
            <a:rect l="l" t="t" r="r" b="b"/>
            <a:pathLst>
              <a:path w="1424941" h="523858">
                <a:moveTo>
                  <a:pt x="0" y="0"/>
                </a:moveTo>
                <a:lnTo>
                  <a:pt x="1424940" y="0"/>
                </a:lnTo>
                <a:lnTo>
                  <a:pt x="1424940" y="523858"/>
                </a:lnTo>
                <a:lnTo>
                  <a:pt x="0" y="523858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3732" t="-22953" r="-4086" b="-2295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6" name="Freeform 46"/>
          <p:cNvSpPr/>
          <p:nvPr/>
        </p:nvSpPr>
        <p:spPr>
          <a:xfrm>
            <a:off x="12409102" y="5653783"/>
            <a:ext cx="634675" cy="812068"/>
          </a:xfrm>
          <a:custGeom>
            <a:avLst/>
            <a:gdLst/>
            <a:ahLst/>
            <a:cxnLst/>
            <a:rect l="l" t="t" r="r" b="b"/>
            <a:pathLst>
              <a:path w="634675" h="812068">
                <a:moveTo>
                  <a:pt x="0" y="0"/>
                </a:moveTo>
                <a:lnTo>
                  <a:pt x="634674" y="0"/>
                </a:lnTo>
                <a:lnTo>
                  <a:pt x="634674" y="812069"/>
                </a:lnTo>
                <a:lnTo>
                  <a:pt x="0" y="812069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7" name="Freeform 47"/>
          <p:cNvSpPr/>
          <p:nvPr/>
        </p:nvSpPr>
        <p:spPr>
          <a:xfrm>
            <a:off x="13287012" y="5653783"/>
            <a:ext cx="868709" cy="773228"/>
          </a:xfrm>
          <a:custGeom>
            <a:avLst/>
            <a:gdLst/>
            <a:ahLst/>
            <a:cxnLst/>
            <a:rect l="l" t="t" r="r" b="b"/>
            <a:pathLst>
              <a:path w="868709" h="773228">
                <a:moveTo>
                  <a:pt x="0" y="0"/>
                </a:moveTo>
                <a:lnTo>
                  <a:pt x="868709" y="0"/>
                </a:lnTo>
                <a:lnTo>
                  <a:pt x="868709" y="773228"/>
                </a:lnTo>
                <a:lnTo>
                  <a:pt x="0" y="773228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t="-1159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Freeform 48"/>
          <p:cNvSpPr/>
          <p:nvPr/>
        </p:nvSpPr>
        <p:spPr>
          <a:xfrm>
            <a:off x="6602692" y="6629995"/>
            <a:ext cx="909171" cy="502317"/>
          </a:xfrm>
          <a:custGeom>
            <a:avLst/>
            <a:gdLst/>
            <a:ahLst/>
            <a:cxnLst/>
            <a:rect l="l" t="t" r="r" b="b"/>
            <a:pathLst>
              <a:path w="909171" h="502317">
                <a:moveTo>
                  <a:pt x="0" y="0"/>
                </a:moveTo>
                <a:lnTo>
                  <a:pt x="909171" y="0"/>
                </a:lnTo>
                <a:lnTo>
                  <a:pt x="909171" y="502316"/>
                </a:lnTo>
                <a:lnTo>
                  <a:pt x="0" y="502316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9" name="Freeform 49"/>
          <p:cNvSpPr/>
          <p:nvPr/>
        </p:nvSpPr>
        <p:spPr>
          <a:xfrm>
            <a:off x="7804965" y="6336671"/>
            <a:ext cx="1039131" cy="1039131"/>
          </a:xfrm>
          <a:custGeom>
            <a:avLst/>
            <a:gdLst/>
            <a:ahLst/>
            <a:cxnLst/>
            <a:rect l="l" t="t" r="r" b="b"/>
            <a:pathLst>
              <a:path w="1039131" h="1039131">
                <a:moveTo>
                  <a:pt x="0" y="0"/>
                </a:moveTo>
                <a:lnTo>
                  <a:pt x="1039131" y="0"/>
                </a:lnTo>
                <a:lnTo>
                  <a:pt x="1039131" y="1039130"/>
                </a:lnTo>
                <a:lnTo>
                  <a:pt x="0" y="1039130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0" name="Freeform 50"/>
          <p:cNvSpPr/>
          <p:nvPr/>
        </p:nvSpPr>
        <p:spPr>
          <a:xfrm>
            <a:off x="9110308" y="6684577"/>
            <a:ext cx="1144093" cy="393152"/>
          </a:xfrm>
          <a:custGeom>
            <a:avLst/>
            <a:gdLst/>
            <a:ahLst/>
            <a:cxnLst/>
            <a:rect l="l" t="t" r="r" b="b"/>
            <a:pathLst>
              <a:path w="1144093" h="393152">
                <a:moveTo>
                  <a:pt x="0" y="0"/>
                </a:moveTo>
                <a:lnTo>
                  <a:pt x="1144094" y="0"/>
                </a:lnTo>
                <a:lnTo>
                  <a:pt x="1144094" y="393152"/>
                </a:lnTo>
                <a:lnTo>
                  <a:pt x="0" y="393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1" name="Freeform 51"/>
          <p:cNvSpPr/>
          <p:nvPr/>
        </p:nvSpPr>
        <p:spPr>
          <a:xfrm>
            <a:off x="10520614" y="6545905"/>
            <a:ext cx="688033" cy="629120"/>
          </a:xfrm>
          <a:custGeom>
            <a:avLst/>
            <a:gdLst/>
            <a:ahLst/>
            <a:cxnLst/>
            <a:rect l="l" t="t" r="r" b="b"/>
            <a:pathLst>
              <a:path w="688033" h="629120">
                <a:moveTo>
                  <a:pt x="0" y="0"/>
                </a:moveTo>
                <a:lnTo>
                  <a:pt x="688033" y="0"/>
                </a:lnTo>
                <a:lnTo>
                  <a:pt x="688033" y="629121"/>
                </a:lnTo>
                <a:lnTo>
                  <a:pt x="0" y="629121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2" name="Freeform 52"/>
          <p:cNvSpPr/>
          <p:nvPr/>
        </p:nvSpPr>
        <p:spPr>
          <a:xfrm>
            <a:off x="11464221" y="6684577"/>
            <a:ext cx="1456119" cy="393152"/>
          </a:xfrm>
          <a:custGeom>
            <a:avLst/>
            <a:gdLst/>
            <a:ahLst/>
            <a:cxnLst/>
            <a:rect l="l" t="t" r="r" b="b"/>
            <a:pathLst>
              <a:path w="1456119" h="393152">
                <a:moveTo>
                  <a:pt x="0" y="0"/>
                </a:moveTo>
                <a:lnTo>
                  <a:pt x="1456119" y="0"/>
                </a:lnTo>
                <a:lnTo>
                  <a:pt x="1456119" y="393152"/>
                </a:lnTo>
                <a:lnTo>
                  <a:pt x="0" y="393152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53"/>
          <p:cNvSpPr/>
          <p:nvPr/>
        </p:nvSpPr>
        <p:spPr>
          <a:xfrm>
            <a:off x="12912976" y="6607526"/>
            <a:ext cx="1290357" cy="512917"/>
          </a:xfrm>
          <a:custGeom>
            <a:avLst/>
            <a:gdLst/>
            <a:ahLst/>
            <a:cxnLst/>
            <a:rect l="l" t="t" r="r" b="b"/>
            <a:pathLst>
              <a:path w="1290357" h="512917">
                <a:moveTo>
                  <a:pt x="0" y="0"/>
                </a:moveTo>
                <a:lnTo>
                  <a:pt x="1290357" y="0"/>
                </a:lnTo>
                <a:lnTo>
                  <a:pt x="1290357" y="512917"/>
                </a:lnTo>
                <a:lnTo>
                  <a:pt x="0" y="512917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4" name="Freeform 54"/>
          <p:cNvSpPr/>
          <p:nvPr/>
        </p:nvSpPr>
        <p:spPr>
          <a:xfrm>
            <a:off x="14260496" y="5851705"/>
            <a:ext cx="875245" cy="175145"/>
          </a:xfrm>
          <a:custGeom>
            <a:avLst/>
            <a:gdLst/>
            <a:ahLst/>
            <a:cxnLst/>
            <a:rect l="l" t="t" r="r" b="b"/>
            <a:pathLst>
              <a:path w="875245" h="175145">
                <a:moveTo>
                  <a:pt x="0" y="0"/>
                </a:moveTo>
                <a:lnTo>
                  <a:pt x="875245" y="0"/>
                </a:lnTo>
                <a:lnTo>
                  <a:pt x="875245" y="175144"/>
                </a:lnTo>
                <a:lnTo>
                  <a:pt x="0" y="1751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r="-15013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5" name="Freeform 55"/>
          <p:cNvSpPr/>
          <p:nvPr/>
        </p:nvSpPr>
        <p:spPr>
          <a:xfrm>
            <a:off x="14260496" y="6087674"/>
            <a:ext cx="1306906" cy="175145"/>
          </a:xfrm>
          <a:custGeom>
            <a:avLst/>
            <a:gdLst/>
            <a:ahLst/>
            <a:cxnLst/>
            <a:rect l="l" t="t" r="r" b="b"/>
            <a:pathLst>
              <a:path w="1306906" h="175145">
                <a:moveTo>
                  <a:pt x="0" y="0"/>
                </a:moveTo>
                <a:lnTo>
                  <a:pt x="1306906" y="0"/>
                </a:lnTo>
                <a:lnTo>
                  <a:pt x="1306906" y="175145"/>
                </a:lnTo>
                <a:lnTo>
                  <a:pt x="0" y="1751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-6751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56"/>
          <p:cNvSpPr/>
          <p:nvPr/>
        </p:nvSpPr>
        <p:spPr>
          <a:xfrm>
            <a:off x="14314107" y="6746938"/>
            <a:ext cx="1199684" cy="268429"/>
          </a:xfrm>
          <a:custGeom>
            <a:avLst/>
            <a:gdLst/>
            <a:ahLst/>
            <a:cxnLst/>
            <a:rect l="l" t="t" r="r" b="b"/>
            <a:pathLst>
              <a:path w="1199684" h="268429">
                <a:moveTo>
                  <a:pt x="0" y="0"/>
                </a:moveTo>
                <a:lnTo>
                  <a:pt x="1199684" y="0"/>
                </a:lnTo>
                <a:lnTo>
                  <a:pt x="1199684" y="268430"/>
                </a:lnTo>
                <a:lnTo>
                  <a:pt x="0" y="268430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59" name="Imagem 58">
            <a:extLst>
              <a:ext uri="{FF2B5EF4-FFF2-40B4-BE49-F238E27FC236}">
                <a16:creationId xmlns:a16="http://schemas.microsoft.com/office/drawing/2014/main" id="{8CFB532E-7CC0-D02B-56B5-B4DE25F8DBBC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891" y="8677548"/>
            <a:ext cx="964528" cy="434038"/>
          </a:xfrm>
          <a:prstGeom prst="rect">
            <a:avLst/>
          </a:prstGeom>
        </p:spPr>
      </p:pic>
      <p:pic>
        <p:nvPicPr>
          <p:cNvPr id="60" name="Imagem 59" descr="Brasil PDAC 2024">
            <a:extLst>
              <a:ext uri="{FF2B5EF4-FFF2-40B4-BE49-F238E27FC236}">
                <a16:creationId xmlns:a16="http://schemas.microsoft.com/office/drawing/2014/main" id="{DEEB520B-6B99-9DC1-82F7-42EDCF0E96B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082677" y="8375307"/>
            <a:ext cx="1949056" cy="630194"/>
          </a:xfrm>
          <a:prstGeom prst="rect">
            <a:avLst/>
          </a:prstGeom>
        </p:spPr>
      </p:pic>
      <p:pic>
        <p:nvPicPr>
          <p:cNvPr id="61" name="Imagem 60" descr="Ficheiro:AngloGold Ashanti.svg – Wikipédia, a enciclopédia livre">
            <a:extLst>
              <a:ext uri="{FF2B5EF4-FFF2-40B4-BE49-F238E27FC236}">
                <a16:creationId xmlns:a16="http://schemas.microsoft.com/office/drawing/2014/main" id="{B99712C4-64B1-6BF1-EFEA-7599ED93995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695692" y="8216154"/>
            <a:ext cx="2046301" cy="594706"/>
          </a:xfrm>
          <a:prstGeom prst="rect">
            <a:avLst/>
          </a:prstGeom>
        </p:spPr>
      </p:pic>
      <p:pic>
        <p:nvPicPr>
          <p:cNvPr id="62" name="Imagem 61" descr="Ficheiro:Logotipo Vale.svg – Wikipédia, a enciclopédia livre">
            <a:extLst>
              <a:ext uri="{FF2B5EF4-FFF2-40B4-BE49-F238E27FC236}">
                <a16:creationId xmlns:a16="http://schemas.microsoft.com/office/drawing/2014/main" id="{AFBEAAEE-8B52-3055-5017-5128B9A6628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65081" y="8225503"/>
            <a:ext cx="2266012" cy="883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50111" y="-324036"/>
            <a:ext cx="18588223" cy="10703724"/>
          </a:xfrm>
          <a:custGeom>
            <a:avLst/>
            <a:gdLst/>
            <a:ahLst/>
            <a:cxnLst/>
            <a:rect l="l" t="t" r="r" b="b"/>
            <a:pathLst>
              <a:path w="18588223" h="10703724">
                <a:moveTo>
                  <a:pt x="0" y="0"/>
                </a:moveTo>
                <a:lnTo>
                  <a:pt x="18588222" y="0"/>
                </a:lnTo>
                <a:lnTo>
                  <a:pt x="18588222" y="10703724"/>
                </a:lnTo>
                <a:lnTo>
                  <a:pt x="0" y="1070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792" t="-34784" b="-26958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84779" y="4657956"/>
            <a:ext cx="19006179" cy="5847224"/>
          </a:xfrm>
          <a:custGeom>
            <a:avLst/>
            <a:gdLst/>
            <a:ahLst/>
            <a:cxnLst/>
            <a:rect l="l" t="t" r="r" b="b"/>
            <a:pathLst>
              <a:path w="19496140" h="5847224">
                <a:moveTo>
                  <a:pt x="0" y="0"/>
                </a:moveTo>
                <a:lnTo>
                  <a:pt x="19496140" y="0"/>
                </a:lnTo>
                <a:lnTo>
                  <a:pt x="19496140" y="5847224"/>
                </a:lnTo>
                <a:lnTo>
                  <a:pt x="0" y="58472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 l="-24066" t="-38437" b="-89725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1" name="TextBox 11"/>
          <p:cNvSpPr txBox="1"/>
          <p:nvPr/>
        </p:nvSpPr>
        <p:spPr>
          <a:xfrm>
            <a:off x="1606855" y="3532257"/>
            <a:ext cx="15067873" cy="1867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5895"/>
              </a:lnSpc>
              <a:spcBef>
                <a:spcPct val="0"/>
              </a:spcBef>
            </a:pPr>
            <a:r>
              <a:rPr lang="en-US" sz="10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TÍTULO DA APRESENTAÇÃO</a:t>
            </a:r>
          </a:p>
        </p:txBody>
      </p:sp>
      <p:sp>
        <p:nvSpPr>
          <p:cNvPr id="69" name="AutoShape 2" descr="Anglogold Ashanti Logo Vector Logo - Download Free SVG Icon |  Worldvectorlogo">
            <a:extLst>
              <a:ext uri="{FF2B5EF4-FFF2-40B4-BE49-F238E27FC236}">
                <a16:creationId xmlns:a16="http://schemas.microsoft.com/office/drawing/2014/main" id="{7AA782D3-62E3-32BF-5434-81730C91DE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33462" y="33373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4" name="TextBox 11">
            <a:extLst>
              <a:ext uri="{FF2B5EF4-FFF2-40B4-BE49-F238E27FC236}">
                <a16:creationId xmlns:a16="http://schemas.microsoft.com/office/drawing/2014/main" id="{7D9AB11C-C7C6-8787-3DB1-E973E1C7DDD2}"/>
              </a:ext>
            </a:extLst>
          </p:cNvPr>
          <p:cNvSpPr txBox="1"/>
          <p:nvPr/>
        </p:nvSpPr>
        <p:spPr>
          <a:xfrm>
            <a:off x="2482148" y="6427882"/>
            <a:ext cx="13649231" cy="1732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5895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Nome e Instituição</a:t>
            </a:r>
          </a:p>
        </p:txBody>
      </p:sp>
      <p:sp>
        <p:nvSpPr>
          <p:cNvPr id="27" name="AutoShape 7">
            <a:extLst>
              <a:ext uri="{FF2B5EF4-FFF2-40B4-BE49-F238E27FC236}">
                <a16:creationId xmlns:a16="http://schemas.microsoft.com/office/drawing/2014/main" id="{128C3471-FD1C-5C98-C3BA-FFA2232083AA}"/>
              </a:ext>
            </a:extLst>
          </p:cNvPr>
          <p:cNvSpPr/>
          <p:nvPr/>
        </p:nvSpPr>
        <p:spPr>
          <a:xfrm flipV="1">
            <a:off x="-184778" y="1329718"/>
            <a:ext cx="18622890" cy="292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A2D14E7C-FFD9-ED0E-6987-F1FCDC7FE64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22208" y="-270481"/>
            <a:ext cx="7894608" cy="1550715"/>
            <a:chOff x="0" y="0"/>
            <a:chExt cx="2016598" cy="426955"/>
          </a:xfrm>
        </p:grpSpPr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6E971A11-7506-8E40-4E30-6DEA8473CA1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16598" cy="426955"/>
            </a:xfrm>
            <a:custGeom>
              <a:avLst/>
              <a:gdLst/>
              <a:ahLst/>
              <a:cxnLst/>
              <a:rect l="l" t="t" r="r" b="b"/>
              <a:pathLst>
                <a:path w="2016598" h="426955">
                  <a:moveTo>
                    <a:pt x="21234" y="0"/>
                  </a:moveTo>
                  <a:lnTo>
                    <a:pt x="1995364" y="0"/>
                  </a:lnTo>
                  <a:cubicBezTo>
                    <a:pt x="2000996" y="0"/>
                    <a:pt x="2006397" y="2237"/>
                    <a:pt x="2010379" y="6219"/>
                  </a:cubicBezTo>
                  <a:cubicBezTo>
                    <a:pt x="2014361" y="10201"/>
                    <a:pt x="2016598" y="15602"/>
                    <a:pt x="2016598" y="21234"/>
                  </a:cubicBezTo>
                  <a:lnTo>
                    <a:pt x="2016598" y="405722"/>
                  </a:lnTo>
                  <a:cubicBezTo>
                    <a:pt x="2016598" y="411353"/>
                    <a:pt x="2014361" y="416754"/>
                    <a:pt x="2010379" y="420736"/>
                  </a:cubicBezTo>
                  <a:cubicBezTo>
                    <a:pt x="2006397" y="424718"/>
                    <a:pt x="2000996" y="426955"/>
                    <a:pt x="1995364" y="426955"/>
                  </a:cubicBezTo>
                  <a:lnTo>
                    <a:pt x="21234" y="426955"/>
                  </a:lnTo>
                  <a:cubicBezTo>
                    <a:pt x="15602" y="426955"/>
                    <a:pt x="10201" y="424718"/>
                    <a:pt x="6219" y="420736"/>
                  </a:cubicBezTo>
                  <a:cubicBezTo>
                    <a:pt x="2237" y="416754"/>
                    <a:pt x="0" y="411353"/>
                    <a:pt x="0" y="405722"/>
                  </a:cubicBezTo>
                  <a:lnTo>
                    <a:pt x="0" y="21234"/>
                  </a:lnTo>
                  <a:cubicBezTo>
                    <a:pt x="0" y="15602"/>
                    <a:pt x="2237" y="10201"/>
                    <a:pt x="6219" y="6219"/>
                  </a:cubicBezTo>
                  <a:cubicBezTo>
                    <a:pt x="10201" y="2237"/>
                    <a:pt x="15602" y="0"/>
                    <a:pt x="2123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id="{E3A8EAE9-21B0-5CC4-F93C-C41BC3F8892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04775"/>
              <a:ext cx="2016598" cy="531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5"/>
                </a:lnSpc>
              </a:pPr>
              <a:endParaRPr/>
            </a:p>
          </p:txBody>
        </p:sp>
      </p:grpSp>
      <p:sp>
        <p:nvSpPr>
          <p:cNvPr id="31" name="Freeform 22">
            <a:extLst>
              <a:ext uri="{FF2B5EF4-FFF2-40B4-BE49-F238E27FC236}">
                <a16:creationId xmlns:a16="http://schemas.microsoft.com/office/drawing/2014/main" id="{5D7AC2F3-0D6E-018E-CE82-9D88F22A5ACD}"/>
              </a:ext>
            </a:extLst>
          </p:cNvPr>
          <p:cNvSpPr/>
          <p:nvPr/>
        </p:nvSpPr>
        <p:spPr>
          <a:xfrm>
            <a:off x="30192" y="819044"/>
            <a:ext cx="1524022" cy="274273"/>
          </a:xfrm>
          <a:custGeom>
            <a:avLst/>
            <a:gdLst/>
            <a:ahLst/>
            <a:cxnLst/>
            <a:rect l="l" t="t" r="r" b="b"/>
            <a:pathLst>
              <a:path w="1524022" h="274273">
                <a:moveTo>
                  <a:pt x="0" y="0"/>
                </a:moveTo>
                <a:lnTo>
                  <a:pt x="1524022" y="0"/>
                </a:lnTo>
                <a:lnTo>
                  <a:pt x="1524022" y="274274"/>
                </a:lnTo>
                <a:lnTo>
                  <a:pt x="0" y="2742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920" b="-6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2" name="TextBox 23">
            <a:extLst>
              <a:ext uri="{FF2B5EF4-FFF2-40B4-BE49-F238E27FC236}">
                <a16:creationId xmlns:a16="http://schemas.microsoft.com/office/drawing/2014/main" id="{98633E9B-263A-ABF5-A597-E8D0A11BEA0E}"/>
              </a:ext>
            </a:extLst>
          </p:cNvPr>
          <p:cNvSpPr txBox="1"/>
          <p:nvPr/>
        </p:nvSpPr>
        <p:spPr>
          <a:xfrm>
            <a:off x="311567" y="-194281"/>
            <a:ext cx="961272" cy="141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3"/>
              </a:lnSpc>
            </a:pPr>
            <a:r>
              <a:rPr lang="en-US" sz="830" b="1" dirty="0">
                <a:solidFill>
                  <a:srgbClr val="34353A"/>
                </a:solidFill>
                <a:latin typeface="Oswald Bold"/>
                <a:ea typeface="Oswald Bold"/>
                <a:cs typeface="Oswald Bold"/>
                <a:sym typeface="Oswald Bold"/>
              </a:rPr>
              <a:t>PATROCÍNIO </a:t>
            </a:r>
            <a:r>
              <a:rPr lang="en-US" sz="830" b="1" dirty="0">
                <a:gradFill>
                  <a:gsLst>
                    <a:gs pos="0">
                      <a:srgbClr val="464646">
                        <a:alpha val="100000"/>
                      </a:srgbClr>
                    </a:gs>
                    <a:gs pos="33333">
                      <a:srgbClr val="7C6738">
                        <a:alpha val="100000"/>
                      </a:srgbClr>
                    </a:gs>
                    <a:gs pos="66667">
                      <a:srgbClr val="9F8B39">
                        <a:alpha val="100000"/>
                      </a:srgbClr>
                    </a:gs>
                    <a:gs pos="100000">
                      <a:srgbClr val="BEAD50">
                        <a:alpha val="100000"/>
                      </a:srgbClr>
                    </a:gs>
                  </a:gsLst>
                  <a:lin ang="0"/>
                </a:gradFill>
                <a:latin typeface="Oswald Bold"/>
                <a:ea typeface="Oswald Bold"/>
                <a:cs typeface="Oswald Bold"/>
                <a:sym typeface="Oswald Bold"/>
              </a:rPr>
              <a:t>OURO:</a:t>
            </a:r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EA7E2445-5DC1-8790-6A99-9C487C80A845}"/>
              </a:ext>
            </a:extLst>
          </p:cNvPr>
          <p:cNvSpPr txBox="1"/>
          <p:nvPr/>
        </p:nvSpPr>
        <p:spPr>
          <a:xfrm>
            <a:off x="2988249" y="-184697"/>
            <a:ext cx="859249" cy="137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5"/>
              </a:lnSpc>
            </a:pPr>
            <a:r>
              <a:rPr lang="en-US" sz="796" b="1" dirty="0">
                <a:solidFill>
                  <a:srgbClr val="323437"/>
                </a:solidFill>
                <a:latin typeface="Oswald Bold"/>
                <a:ea typeface="Oswald Bold"/>
                <a:cs typeface="Oswald Bold"/>
                <a:sym typeface="Oswald Bold"/>
              </a:rPr>
              <a:t>PATROCÍNIO </a:t>
            </a:r>
            <a:r>
              <a:rPr lang="en-US" sz="796" b="1" dirty="0">
                <a:gradFill>
                  <a:gsLst>
                    <a:gs pos="0">
                      <a:srgbClr val="3A3A3A">
                        <a:alpha val="100000"/>
                      </a:srgbClr>
                    </a:gs>
                    <a:gs pos="33333">
                      <a:srgbClr val="464646">
                        <a:alpha val="100000"/>
                      </a:srgbClr>
                    </a:gs>
                    <a:gs pos="66667">
                      <a:srgbClr val="7A7A7A">
                        <a:alpha val="100000"/>
                      </a:srgbClr>
                    </a:gs>
                    <a:gs pos="100000">
                      <a:srgbClr val="838383">
                        <a:alpha val="100000"/>
                      </a:srgbClr>
                    </a:gs>
                  </a:gsLst>
                  <a:lin ang="18900000"/>
                </a:gradFill>
                <a:latin typeface="Oswald Bold"/>
                <a:ea typeface="Oswald Bold"/>
                <a:cs typeface="Oswald Bold"/>
                <a:sym typeface="Oswald Bold"/>
              </a:rPr>
              <a:t>PRATA:</a:t>
            </a:r>
          </a:p>
        </p:txBody>
      </p:sp>
      <p:sp>
        <p:nvSpPr>
          <p:cNvPr id="34" name="Freeform 25">
            <a:extLst>
              <a:ext uri="{FF2B5EF4-FFF2-40B4-BE49-F238E27FC236}">
                <a16:creationId xmlns:a16="http://schemas.microsoft.com/office/drawing/2014/main" id="{193B0DEC-BE80-BC86-90E7-69549E7FE878}"/>
              </a:ext>
            </a:extLst>
          </p:cNvPr>
          <p:cNvSpPr/>
          <p:nvPr/>
        </p:nvSpPr>
        <p:spPr>
          <a:xfrm>
            <a:off x="3413928" y="696104"/>
            <a:ext cx="1223710" cy="321159"/>
          </a:xfrm>
          <a:custGeom>
            <a:avLst/>
            <a:gdLst/>
            <a:ahLst/>
            <a:cxnLst/>
            <a:rect l="l" t="t" r="r" b="b"/>
            <a:pathLst>
              <a:path w="1223710" h="321159">
                <a:moveTo>
                  <a:pt x="0" y="0"/>
                </a:moveTo>
                <a:lnTo>
                  <a:pt x="1223710" y="0"/>
                </a:lnTo>
                <a:lnTo>
                  <a:pt x="1223710" y="321159"/>
                </a:lnTo>
                <a:lnTo>
                  <a:pt x="0" y="321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164" r="-6256" b="-313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5" name="Freeform 26">
            <a:extLst>
              <a:ext uri="{FF2B5EF4-FFF2-40B4-BE49-F238E27FC236}">
                <a16:creationId xmlns:a16="http://schemas.microsoft.com/office/drawing/2014/main" id="{0DCC1C94-89AD-2194-C334-FBC9AC8587E5}"/>
              </a:ext>
            </a:extLst>
          </p:cNvPr>
          <p:cNvSpPr/>
          <p:nvPr/>
        </p:nvSpPr>
        <p:spPr>
          <a:xfrm>
            <a:off x="2128023" y="669580"/>
            <a:ext cx="1152932" cy="317532"/>
          </a:xfrm>
          <a:custGeom>
            <a:avLst/>
            <a:gdLst/>
            <a:ahLst/>
            <a:cxnLst/>
            <a:rect l="l" t="t" r="r" b="b"/>
            <a:pathLst>
              <a:path w="1152932" h="317532">
                <a:moveTo>
                  <a:pt x="0" y="0"/>
                </a:moveTo>
                <a:lnTo>
                  <a:pt x="1152932" y="0"/>
                </a:lnTo>
                <a:lnTo>
                  <a:pt x="1152932" y="317532"/>
                </a:lnTo>
                <a:lnTo>
                  <a:pt x="0" y="3175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193" t="-83387" r="-3461" b="-9316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6" name="TextBox 36">
            <a:extLst>
              <a:ext uri="{FF2B5EF4-FFF2-40B4-BE49-F238E27FC236}">
                <a16:creationId xmlns:a16="http://schemas.microsoft.com/office/drawing/2014/main" id="{04002B1A-09FE-5FE5-9C7C-C558C0B47402}"/>
              </a:ext>
            </a:extLst>
          </p:cNvPr>
          <p:cNvSpPr txBox="1"/>
          <p:nvPr/>
        </p:nvSpPr>
        <p:spPr>
          <a:xfrm>
            <a:off x="5415594" y="-183678"/>
            <a:ext cx="1305030" cy="137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1"/>
              </a:lnSpc>
            </a:pPr>
            <a:r>
              <a:rPr lang="en-US" sz="793" b="1" dirty="0">
                <a:gradFill>
                  <a:gsLst>
                    <a:gs pos="0">
                      <a:srgbClr val="444343">
                        <a:alpha val="100000"/>
                      </a:srgbClr>
                    </a:gs>
                    <a:gs pos="33333">
                      <a:srgbClr val="68605D">
                        <a:alpha val="100000"/>
                      </a:srgbClr>
                    </a:gs>
                    <a:gs pos="66667">
                      <a:srgbClr val="914C2B">
                        <a:alpha val="100000"/>
                      </a:srgbClr>
                    </a:gs>
                    <a:gs pos="100000">
                      <a:srgbClr val="BA745B">
                        <a:alpha val="100000"/>
                      </a:srgbClr>
                    </a:gs>
                  </a:gsLst>
                  <a:lin ang="0"/>
                </a:gradFill>
                <a:latin typeface="Oswald Bold"/>
                <a:ea typeface="Oswald Bold"/>
                <a:cs typeface="Oswald Bold"/>
                <a:sym typeface="Oswald Bold"/>
              </a:rPr>
              <a:t>PATROCÍNO BRONZE:</a:t>
            </a:r>
          </a:p>
        </p:txBody>
      </p:sp>
      <p:sp>
        <p:nvSpPr>
          <p:cNvPr id="72" name="Freeform 27">
            <a:extLst>
              <a:ext uri="{FF2B5EF4-FFF2-40B4-BE49-F238E27FC236}">
                <a16:creationId xmlns:a16="http://schemas.microsoft.com/office/drawing/2014/main" id="{39C0FE76-FCD9-719E-C0A4-48D6438E5F3D}"/>
              </a:ext>
            </a:extLst>
          </p:cNvPr>
          <p:cNvSpPr/>
          <p:nvPr/>
        </p:nvSpPr>
        <p:spPr>
          <a:xfrm>
            <a:off x="6789920" y="407384"/>
            <a:ext cx="623174" cy="512796"/>
          </a:xfrm>
          <a:custGeom>
            <a:avLst/>
            <a:gdLst/>
            <a:ahLst/>
            <a:cxnLst/>
            <a:rect l="l" t="t" r="r" b="b"/>
            <a:pathLst>
              <a:path w="623174" h="512796">
                <a:moveTo>
                  <a:pt x="0" y="0"/>
                </a:moveTo>
                <a:lnTo>
                  <a:pt x="623174" y="0"/>
                </a:lnTo>
                <a:lnTo>
                  <a:pt x="623174" y="512797"/>
                </a:lnTo>
                <a:lnTo>
                  <a:pt x="0" y="5127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3654" b="-1859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3" name="Freeform 28">
            <a:extLst>
              <a:ext uri="{FF2B5EF4-FFF2-40B4-BE49-F238E27FC236}">
                <a16:creationId xmlns:a16="http://schemas.microsoft.com/office/drawing/2014/main" id="{4228819B-DE02-8E6B-884D-3749C2A86C6E}"/>
              </a:ext>
            </a:extLst>
          </p:cNvPr>
          <p:cNvSpPr/>
          <p:nvPr/>
        </p:nvSpPr>
        <p:spPr>
          <a:xfrm>
            <a:off x="6423627" y="34351"/>
            <a:ext cx="662604" cy="258415"/>
          </a:xfrm>
          <a:custGeom>
            <a:avLst/>
            <a:gdLst/>
            <a:ahLst/>
            <a:cxnLst/>
            <a:rect l="l" t="t" r="r" b="b"/>
            <a:pathLst>
              <a:path w="662604" h="258415">
                <a:moveTo>
                  <a:pt x="0" y="0"/>
                </a:moveTo>
                <a:lnTo>
                  <a:pt x="662604" y="0"/>
                </a:lnTo>
                <a:lnTo>
                  <a:pt x="662604" y="258415"/>
                </a:lnTo>
                <a:lnTo>
                  <a:pt x="0" y="2584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5" name="Freeform 29">
            <a:extLst>
              <a:ext uri="{FF2B5EF4-FFF2-40B4-BE49-F238E27FC236}">
                <a16:creationId xmlns:a16="http://schemas.microsoft.com/office/drawing/2014/main" id="{AB9F166C-BF41-93A0-FC9A-8BC56AEC5433}"/>
              </a:ext>
            </a:extLst>
          </p:cNvPr>
          <p:cNvSpPr/>
          <p:nvPr/>
        </p:nvSpPr>
        <p:spPr>
          <a:xfrm>
            <a:off x="4971858" y="-25155"/>
            <a:ext cx="441145" cy="444761"/>
          </a:xfrm>
          <a:custGeom>
            <a:avLst/>
            <a:gdLst/>
            <a:ahLst/>
            <a:cxnLst/>
            <a:rect l="l" t="t" r="r" b="b"/>
            <a:pathLst>
              <a:path w="441145" h="444761">
                <a:moveTo>
                  <a:pt x="0" y="0"/>
                </a:moveTo>
                <a:lnTo>
                  <a:pt x="441145" y="0"/>
                </a:lnTo>
                <a:lnTo>
                  <a:pt x="441145" y="444761"/>
                </a:lnTo>
                <a:lnTo>
                  <a:pt x="0" y="4447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6" name="Freeform 30">
            <a:extLst>
              <a:ext uri="{FF2B5EF4-FFF2-40B4-BE49-F238E27FC236}">
                <a16:creationId xmlns:a16="http://schemas.microsoft.com/office/drawing/2014/main" id="{6E153E50-01D7-33AE-4E75-4E1907F3D942}"/>
              </a:ext>
            </a:extLst>
          </p:cNvPr>
          <p:cNvSpPr/>
          <p:nvPr/>
        </p:nvSpPr>
        <p:spPr>
          <a:xfrm>
            <a:off x="6028212" y="807906"/>
            <a:ext cx="519428" cy="425151"/>
          </a:xfrm>
          <a:custGeom>
            <a:avLst/>
            <a:gdLst/>
            <a:ahLst/>
            <a:cxnLst/>
            <a:rect l="l" t="t" r="r" b="b"/>
            <a:pathLst>
              <a:path w="519428" h="425151">
                <a:moveTo>
                  <a:pt x="0" y="0"/>
                </a:moveTo>
                <a:lnTo>
                  <a:pt x="519428" y="0"/>
                </a:lnTo>
                <a:lnTo>
                  <a:pt x="519428" y="425151"/>
                </a:lnTo>
                <a:lnTo>
                  <a:pt x="0" y="4251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6633" t="-28984" r="-54694" b="-25930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77" name="Freeform 31">
            <a:extLst>
              <a:ext uri="{FF2B5EF4-FFF2-40B4-BE49-F238E27FC236}">
                <a16:creationId xmlns:a16="http://schemas.microsoft.com/office/drawing/2014/main" id="{03441F09-A5C8-42D7-C555-BDA38AFEBD8C}"/>
              </a:ext>
            </a:extLst>
          </p:cNvPr>
          <p:cNvSpPr/>
          <p:nvPr/>
        </p:nvSpPr>
        <p:spPr>
          <a:xfrm>
            <a:off x="5356830" y="388316"/>
            <a:ext cx="405436" cy="476842"/>
          </a:xfrm>
          <a:custGeom>
            <a:avLst/>
            <a:gdLst/>
            <a:ahLst/>
            <a:cxnLst/>
            <a:rect l="l" t="t" r="r" b="b"/>
            <a:pathLst>
              <a:path w="405436" h="476842">
                <a:moveTo>
                  <a:pt x="0" y="0"/>
                </a:moveTo>
                <a:lnTo>
                  <a:pt x="405437" y="0"/>
                </a:lnTo>
                <a:lnTo>
                  <a:pt x="405437" y="476841"/>
                </a:lnTo>
                <a:lnTo>
                  <a:pt x="0" y="476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78" name="Freeform 32">
            <a:extLst>
              <a:ext uri="{FF2B5EF4-FFF2-40B4-BE49-F238E27FC236}">
                <a16:creationId xmlns:a16="http://schemas.microsoft.com/office/drawing/2014/main" id="{073233ED-BA3B-8FF9-8156-A7B67115CFB1}"/>
              </a:ext>
            </a:extLst>
          </p:cNvPr>
          <p:cNvSpPr/>
          <p:nvPr/>
        </p:nvSpPr>
        <p:spPr>
          <a:xfrm>
            <a:off x="7149637" y="-34325"/>
            <a:ext cx="490052" cy="404359"/>
          </a:xfrm>
          <a:custGeom>
            <a:avLst/>
            <a:gdLst/>
            <a:ahLst/>
            <a:cxnLst/>
            <a:rect l="l" t="t" r="r" b="b"/>
            <a:pathLst>
              <a:path w="490052" h="404359">
                <a:moveTo>
                  <a:pt x="0" y="0"/>
                </a:moveTo>
                <a:lnTo>
                  <a:pt x="490051" y="0"/>
                </a:lnTo>
                <a:lnTo>
                  <a:pt x="490051" y="404359"/>
                </a:lnTo>
                <a:lnTo>
                  <a:pt x="0" y="40435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6555" t="-25079" r="-41482" b="-2746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9" name="Freeform 33">
            <a:extLst>
              <a:ext uri="{FF2B5EF4-FFF2-40B4-BE49-F238E27FC236}">
                <a16:creationId xmlns:a16="http://schemas.microsoft.com/office/drawing/2014/main" id="{AF2EA07D-A3C6-EDF0-67EE-26825D4EB85E}"/>
              </a:ext>
            </a:extLst>
          </p:cNvPr>
          <p:cNvSpPr/>
          <p:nvPr/>
        </p:nvSpPr>
        <p:spPr>
          <a:xfrm>
            <a:off x="5254893" y="989205"/>
            <a:ext cx="609309" cy="182793"/>
          </a:xfrm>
          <a:custGeom>
            <a:avLst/>
            <a:gdLst/>
            <a:ahLst/>
            <a:cxnLst/>
            <a:rect l="l" t="t" r="r" b="b"/>
            <a:pathLst>
              <a:path w="609309" h="182793">
                <a:moveTo>
                  <a:pt x="0" y="0"/>
                </a:moveTo>
                <a:lnTo>
                  <a:pt x="609309" y="0"/>
                </a:lnTo>
                <a:lnTo>
                  <a:pt x="609309" y="182793"/>
                </a:lnTo>
                <a:lnTo>
                  <a:pt x="0" y="18279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0" name="Freeform 34">
            <a:extLst>
              <a:ext uri="{FF2B5EF4-FFF2-40B4-BE49-F238E27FC236}">
                <a16:creationId xmlns:a16="http://schemas.microsoft.com/office/drawing/2014/main" id="{61B2025A-7CAC-1172-43D2-285359F11054}"/>
              </a:ext>
            </a:extLst>
          </p:cNvPr>
          <p:cNvSpPr/>
          <p:nvPr/>
        </p:nvSpPr>
        <p:spPr>
          <a:xfrm>
            <a:off x="5968329" y="597598"/>
            <a:ext cx="776946" cy="112636"/>
          </a:xfrm>
          <a:custGeom>
            <a:avLst/>
            <a:gdLst/>
            <a:ahLst/>
            <a:cxnLst/>
            <a:rect l="l" t="t" r="r" b="b"/>
            <a:pathLst>
              <a:path w="847738" h="97490">
                <a:moveTo>
                  <a:pt x="0" y="0"/>
                </a:moveTo>
                <a:lnTo>
                  <a:pt x="847738" y="0"/>
                </a:lnTo>
                <a:lnTo>
                  <a:pt x="847738" y="97490"/>
                </a:lnTo>
                <a:lnTo>
                  <a:pt x="0" y="9749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1" name="Freeform 35">
            <a:extLst>
              <a:ext uri="{FF2B5EF4-FFF2-40B4-BE49-F238E27FC236}">
                <a16:creationId xmlns:a16="http://schemas.microsoft.com/office/drawing/2014/main" id="{EA5B8C6B-9D09-CA00-087E-C35E1133FA9E}"/>
              </a:ext>
            </a:extLst>
          </p:cNvPr>
          <p:cNvSpPr/>
          <p:nvPr/>
        </p:nvSpPr>
        <p:spPr>
          <a:xfrm>
            <a:off x="6694774" y="950456"/>
            <a:ext cx="520872" cy="347248"/>
          </a:xfrm>
          <a:custGeom>
            <a:avLst/>
            <a:gdLst/>
            <a:ahLst/>
            <a:cxnLst/>
            <a:rect l="l" t="t" r="r" b="b"/>
            <a:pathLst>
              <a:path w="520872" h="347248">
                <a:moveTo>
                  <a:pt x="0" y="0"/>
                </a:moveTo>
                <a:lnTo>
                  <a:pt x="520873" y="0"/>
                </a:lnTo>
                <a:lnTo>
                  <a:pt x="520873" y="347248"/>
                </a:lnTo>
                <a:lnTo>
                  <a:pt x="0" y="34724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2" name="Imagem 81" descr="Brasil PDAC 2024">
            <a:extLst>
              <a:ext uri="{FF2B5EF4-FFF2-40B4-BE49-F238E27FC236}">
                <a16:creationId xmlns:a16="http://schemas.microsoft.com/office/drawing/2014/main" id="{1611DEC2-8152-2E25-7DEC-1A0EF6A1B94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25897" y="147920"/>
            <a:ext cx="1071749" cy="346532"/>
          </a:xfrm>
          <a:prstGeom prst="rect">
            <a:avLst/>
          </a:prstGeom>
        </p:spPr>
      </p:pic>
      <p:pic>
        <p:nvPicPr>
          <p:cNvPr id="83" name="Imagem 82">
            <a:extLst>
              <a:ext uri="{FF2B5EF4-FFF2-40B4-BE49-F238E27FC236}">
                <a16:creationId xmlns:a16="http://schemas.microsoft.com/office/drawing/2014/main" id="{AC66D520-CC85-B585-30F7-00E6397D9E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41" y="88754"/>
            <a:ext cx="609495" cy="274273"/>
          </a:xfrm>
          <a:prstGeom prst="rect">
            <a:avLst/>
          </a:prstGeom>
        </p:spPr>
      </p:pic>
      <p:pic>
        <p:nvPicPr>
          <p:cNvPr id="84" name="Imagem 83" descr="Ficheiro:AngloGold Ashanti.svg – Wikipédia, a enciclopédia livre">
            <a:extLst>
              <a:ext uri="{FF2B5EF4-FFF2-40B4-BE49-F238E27FC236}">
                <a16:creationId xmlns:a16="http://schemas.microsoft.com/office/drawing/2014/main" id="{7DC03489-A1E2-7E6D-BBE2-4CF7AAC84BE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52963" y="38778"/>
            <a:ext cx="1149358" cy="334032"/>
          </a:xfrm>
          <a:prstGeom prst="rect">
            <a:avLst/>
          </a:prstGeom>
        </p:spPr>
      </p:pic>
      <p:pic>
        <p:nvPicPr>
          <p:cNvPr id="85" name="Imagem 84" descr="Ficheiro:Logotipo Vale.svg – Wikipédia, a enciclopédia livre">
            <a:extLst>
              <a:ext uri="{FF2B5EF4-FFF2-40B4-BE49-F238E27FC236}">
                <a16:creationId xmlns:a16="http://schemas.microsoft.com/office/drawing/2014/main" id="{43A216F1-B031-28FC-C9B8-3954EE1E25D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004" y="60483"/>
            <a:ext cx="1368939" cy="534029"/>
          </a:xfrm>
          <a:prstGeom prst="rect">
            <a:avLst/>
          </a:prstGeom>
        </p:spPr>
      </p:pic>
      <p:grpSp>
        <p:nvGrpSpPr>
          <p:cNvPr id="86" name="Group 11">
            <a:extLst>
              <a:ext uri="{FF2B5EF4-FFF2-40B4-BE49-F238E27FC236}">
                <a16:creationId xmlns:a16="http://schemas.microsoft.com/office/drawing/2014/main" id="{0AB8EA0B-E5D0-A92F-C7D4-0F9373E6895B}"/>
              </a:ext>
            </a:extLst>
          </p:cNvPr>
          <p:cNvGrpSpPr/>
          <p:nvPr/>
        </p:nvGrpSpPr>
        <p:grpSpPr>
          <a:xfrm>
            <a:off x="-604070" y="1409700"/>
            <a:ext cx="19521048" cy="1026643"/>
            <a:chOff x="0" y="0"/>
            <a:chExt cx="2027542" cy="174607"/>
          </a:xfrm>
        </p:grpSpPr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D5481817-290E-8D88-2B44-300BEA6D3B48}"/>
                </a:ext>
              </a:extLst>
            </p:cNvPr>
            <p:cNvSpPr/>
            <p:nvPr/>
          </p:nvSpPr>
          <p:spPr>
            <a:xfrm>
              <a:off x="0" y="0"/>
              <a:ext cx="2027542" cy="174607"/>
            </a:xfrm>
            <a:custGeom>
              <a:avLst/>
              <a:gdLst/>
              <a:ahLst/>
              <a:cxnLst/>
              <a:rect l="l" t="t" r="r" b="b"/>
              <a:pathLst>
                <a:path w="2027542" h="174607">
                  <a:moveTo>
                    <a:pt x="12294" y="0"/>
                  </a:moveTo>
                  <a:lnTo>
                    <a:pt x="2015248" y="0"/>
                  </a:lnTo>
                  <a:cubicBezTo>
                    <a:pt x="2018508" y="0"/>
                    <a:pt x="2021636" y="1295"/>
                    <a:pt x="2023941" y="3601"/>
                  </a:cubicBezTo>
                  <a:cubicBezTo>
                    <a:pt x="2026247" y="5907"/>
                    <a:pt x="2027542" y="9034"/>
                    <a:pt x="2027542" y="12294"/>
                  </a:cubicBezTo>
                  <a:lnTo>
                    <a:pt x="2027542" y="162312"/>
                  </a:lnTo>
                  <a:cubicBezTo>
                    <a:pt x="2027542" y="165573"/>
                    <a:pt x="2026247" y="168700"/>
                    <a:pt x="2023941" y="171006"/>
                  </a:cubicBezTo>
                  <a:cubicBezTo>
                    <a:pt x="2021636" y="173311"/>
                    <a:pt x="2018508" y="174607"/>
                    <a:pt x="2015248" y="174607"/>
                  </a:cubicBezTo>
                  <a:lnTo>
                    <a:pt x="12294" y="174607"/>
                  </a:lnTo>
                  <a:cubicBezTo>
                    <a:pt x="9034" y="174607"/>
                    <a:pt x="5907" y="173311"/>
                    <a:pt x="3601" y="171006"/>
                  </a:cubicBezTo>
                  <a:cubicBezTo>
                    <a:pt x="1295" y="168700"/>
                    <a:pt x="0" y="165573"/>
                    <a:pt x="0" y="162312"/>
                  </a:cubicBezTo>
                  <a:lnTo>
                    <a:pt x="0" y="12294"/>
                  </a:lnTo>
                  <a:cubicBezTo>
                    <a:pt x="0" y="9034"/>
                    <a:pt x="1295" y="5907"/>
                    <a:pt x="3601" y="3601"/>
                  </a:cubicBezTo>
                  <a:cubicBezTo>
                    <a:pt x="5907" y="1295"/>
                    <a:pt x="9034" y="0"/>
                    <a:pt x="12294" y="0"/>
                  </a:cubicBezTo>
                  <a:close/>
                </a:path>
              </a:pathLst>
            </a:custGeom>
            <a:gradFill rotWithShape="1">
              <a:gsLst>
                <a:gs pos="15000">
                  <a:srgbClr val="082122">
                    <a:alpha val="28000"/>
                  </a:srgbClr>
                </a:gs>
                <a:gs pos="40000">
                  <a:srgbClr val="295B53">
                    <a:alpha val="28000"/>
                  </a:srgbClr>
                </a:gs>
                <a:gs pos="60000">
                  <a:srgbClr val="19B35C">
                    <a:alpha val="28000"/>
                  </a:srgbClr>
                </a:gs>
                <a:gs pos="85000">
                  <a:srgbClr val="FCFF9A">
                    <a:alpha val="28000"/>
                  </a:srgbClr>
                </a:gs>
              </a:gsLst>
              <a:lin ang="1890000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TextBox 13">
              <a:extLst>
                <a:ext uri="{FF2B5EF4-FFF2-40B4-BE49-F238E27FC236}">
                  <a16:creationId xmlns:a16="http://schemas.microsoft.com/office/drawing/2014/main" id="{4A0C0075-D801-E5DD-EBBB-CD12DDCDBF03}"/>
                </a:ext>
              </a:extLst>
            </p:cNvPr>
            <p:cNvSpPr txBox="1"/>
            <p:nvPr/>
          </p:nvSpPr>
          <p:spPr>
            <a:xfrm>
              <a:off x="0" y="-19050"/>
              <a:ext cx="2027542" cy="193657"/>
            </a:xfrm>
            <a:prstGeom prst="rect">
              <a:avLst/>
            </a:prstGeom>
          </p:spPr>
          <p:txBody>
            <a:bodyPr lIns="35264" tIns="35264" rIns="35264" bIns="35264" rtlCol="0" anchor="ctr"/>
            <a:lstStyle/>
            <a:p>
              <a:pPr algn="ctr">
                <a:lnSpc>
                  <a:spcPts val="909"/>
                </a:lnSpc>
              </a:pPr>
              <a:endParaRPr/>
            </a:p>
          </p:txBody>
        </p:sp>
      </p:grpSp>
      <p:sp>
        <p:nvSpPr>
          <p:cNvPr id="89" name="TextBox 25">
            <a:extLst>
              <a:ext uri="{FF2B5EF4-FFF2-40B4-BE49-F238E27FC236}">
                <a16:creationId xmlns:a16="http://schemas.microsoft.com/office/drawing/2014/main" id="{30A57235-2ED4-3E14-8096-05A615146C51}"/>
              </a:ext>
            </a:extLst>
          </p:cNvPr>
          <p:cNvSpPr txBox="1"/>
          <p:nvPr/>
        </p:nvSpPr>
        <p:spPr>
          <a:xfrm>
            <a:off x="236934" y="1346648"/>
            <a:ext cx="7383066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0"/>
              </a:lnSpc>
            </a:pPr>
            <a:r>
              <a:rPr lang="en-US" sz="4800" b="1" dirty="0">
                <a:solidFill>
                  <a:srgbClr val="000000"/>
                </a:solidFill>
                <a:ea typeface="Open Sans Bold"/>
                <a:cs typeface="Open Sans Bold"/>
                <a:sym typeface="Open Sans Bold"/>
              </a:rPr>
              <a:t>INSERIR TÓPICO AQUI</a:t>
            </a:r>
          </a:p>
        </p:txBody>
      </p:sp>
      <p:sp>
        <p:nvSpPr>
          <p:cNvPr id="90" name="Freeform 9">
            <a:extLst>
              <a:ext uri="{FF2B5EF4-FFF2-40B4-BE49-F238E27FC236}">
                <a16:creationId xmlns:a16="http://schemas.microsoft.com/office/drawing/2014/main" id="{8BADA53A-3321-0252-A179-05D12F80EAE5}"/>
              </a:ext>
            </a:extLst>
          </p:cNvPr>
          <p:cNvSpPr>
            <a:spLocks/>
          </p:cNvSpPr>
          <p:nvPr/>
        </p:nvSpPr>
        <p:spPr>
          <a:xfrm>
            <a:off x="10972800" y="-266700"/>
            <a:ext cx="7376047" cy="1550715"/>
          </a:xfrm>
          <a:custGeom>
            <a:avLst/>
            <a:gdLst/>
            <a:ahLst/>
            <a:cxnLst/>
            <a:rect l="l" t="t" r="r" b="b"/>
            <a:pathLst>
              <a:path w="2016598" h="426955">
                <a:moveTo>
                  <a:pt x="21234" y="0"/>
                </a:moveTo>
                <a:lnTo>
                  <a:pt x="1995364" y="0"/>
                </a:lnTo>
                <a:cubicBezTo>
                  <a:pt x="2000996" y="0"/>
                  <a:pt x="2006397" y="2237"/>
                  <a:pt x="2010379" y="6219"/>
                </a:cubicBezTo>
                <a:cubicBezTo>
                  <a:pt x="2014361" y="10201"/>
                  <a:pt x="2016598" y="15602"/>
                  <a:pt x="2016598" y="21234"/>
                </a:cubicBezTo>
                <a:lnTo>
                  <a:pt x="2016598" y="405722"/>
                </a:lnTo>
                <a:cubicBezTo>
                  <a:pt x="2016598" y="411353"/>
                  <a:pt x="2014361" y="416754"/>
                  <a:pt x="2010379" y="420736"/>
                </a:cubicBezTo>
                <a:cubicBezTo>
                  <a:pt x="2006397" y="424718"/>
                  <a:pt x="2000996" y="426955"/>
                  <a:pt x="1995364" y="426955"/>
                </a:cubicBezTo>
                <a:lnTo>
                  <a:pt x="21234" y="426955"/>
                </a:lnTo>
                <a:cubicBezTo>
                  <a:pt x="15602" y="426955"/>
                  <a:pt x="10201" y="424718"/>
                  <a:pt x="6219" y="420736"/>
                </a:cubicBezTo>
                <a:cubicBezTo>
                  <a:pt x="2237" y="416754"/>
                  <a:pt x="0" y="411353"/>
                  <a:pt x="0" y="405722"/>
                </a:cubicBezTo>
                <a:lnTo>
                  <a:pt x="0" y="21234"/>
                </a:lnTo>
                <a:cubicBezTo>
                  <a:pt x="0" y="15602"/>
                  <a:pt x="2237" y="10201"/>
                  <a:pt x="6219" y="6219"/>
                </a:cubicBezTo>
                <a:cubicBezTo>
                  <a:pt x="10201" y="2237"/>
                  <a:pt x="15602" y="0"/>
                  <a:pt x="2123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pt-BR"/>
          </a:p>
        </p:txBody>
      </p:sp>
      <p:sp>
        <p:nvSpPr>
          <p:cNvPr id="91" name="Freeform 37">
            <a:extLst>
              <a:ext uri="{FF2B5EF4-FFF2-40B4-BE49-F238E27FC236}">
                <a16:creationId xmlns:a16="http://schemas.microsoft.com/office/drawing/2014/main" id="{A84CAD2C-8D51-0999-C645-D5A435EEE002}"/>
              </a:ext>
            </a:extLst>
          </p:cNvPr>
          <p:cNvSpPr/>
          <p:nvPr/>
        </p:nvSpPr>
        <p:spPr>
          <a:xfrm>
            <a:off x="14474894" y="64117"/>
            <a:ext cx="546076" cy="437758"/>
          </a:xfrm>
          <a:custGeom>
            <a:avLst/>
            <a:gdLst/>
            <a:ahLst/>
            <a:cxnLst/>
            <a:rect l="l" t="t" r="r" b="b"/>
            <a:pathLst>
              <a:path w="546076" h="437758">
                <a:moveTo>
                  <a:pt x="0" y="0"/>
                </a:moveTo>
                <a:lnTo>
                  <a:pt x="546075" y="0"/>
                </a:lnTo>
                <a:lnTo>
                  <a:pt x="546075" y="437758"/>
                </a:lnTo>
                <a:lnTo>
                  <a:pt x="0" y="43775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39976" t="-8628" r="-32280" b="-1236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2" name="Freeform 38">
            <a:extLst>
              <a:ext uri="{FF2B5EF4-FFF2-40B4-BE49-F238E27FC236}">
                <a16:creationId xmlns:a16="http://schemas.microsoft.com/office/drawing/2014/main" id="{012EBAF0-B5D4-4CF2-E53D-87AF34B5965C}"/>
              </a:ext>
            </a:extLst>
          </p:cNvPr>
          <p:cNvSpPr/>
          <p:nvPr/>
        </p:nvSpPr>
        <p:spPr>
          <a:xfrm>
            <a:off x="13639321" y="178433"/>
            <a:ext cx="781809" cy="196789"/>
          </a:xfrm>
          <a:custGeom>
            <a:avLst/>
            <a:gdLst/>
            <a:ahLst/>
            <a:cxnLst/>
            <a:rect l="l" t="t" r="r" b="b"/>
            <a:pathLst>
              <a:path w="781809" h="196789">
                <a:moveTo>
                  <a:pt x="0" y="0"/>
                </a:moveTo>
                <a:lnTo>
                  <a:pt x="781808" y="0"/>
                </a:lnTo>
                <a:lnTo>
                  <a:pt x="781808" y="196789"/>
                </a:lnTo>
                <a:lnTo>
                  <a:pt x="0" y="19678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t="-5751" b="-8436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93" name="Freeform 39">
            <a:extLst>
              <a:ext uri="{FF2B5EF4-FFF2-40B4-BE49-F238E27FC236}">
                <a16:creationId xmlns:a16="http://schemas.microsoft.com/office/drawing/2014/main" id="{655B5E09-9348-29D1-5DA2-5EDD68110B88}"/>
              </a:ext>
            </a:extLst>
          </p:cNvPr>
          <p:cNvSpPr/>
          <p:nvPr/>
        </p:nvSpPr>
        <p:spPr>
          <a:xfrm>
            <a:off x="15116027" y="237027"/>
            <a:ext cx="639548" cy="179747"/>
          </a:xfrm>
          <a:custGeom>
            <a:avLst/>
            <a:gdLst/>
            <a:ahLst/>
            <a:cxnLst/>
            <a:rect l="l" t="t" r="r" b="b"/>
            <a:pathLst>
              <a:path w="639548" h="179747">
                <a:moveTo>
                  <a:pt x="0" y="0"/>
                </a:moveTo>
                <a:lnTo>
                  <a:pt x="639547" y="0"/>
                </a:lnTo>
                <a:lnTo>
                  <a:pt x="639547" y="179747"/>
                </a:lnTo>
                <a:lnTo>
                  <a:pt x="0" y="17974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t="-1036" r="-2581" b="-103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4" name="Freeform 40">
            <a:extLst>
              <a:ext uri="{FF2B5EF4-FFF2-40B4-BE49-F238E27FC236}">
                <a16:creationId xmlns:a16="http://schemas.microsoft.com/office/drawing/2014/main" id="{FF5D8A27-0F10-BE00-768D-324D541240E7}"/>
              </a:ext>
            </a:extLst>
          </p:cNvPr>
          <p:cNvSpPr/>
          <p:nvPr/>
        </p:nvSpPr>
        <p:spPr>
          <a:xfrm>
            <a:off x="11515160" y="733732"/>
            <a:ext cx="819804" cy="372897"/>
          </a:xfrm>
          <a:custGeom>
            <a:avLst/>
            <a:gdLst/>
            <a:ahLst/>
            <a:cxnLst/>
            <a:rect l="l" t="t" r="r" b="b"/>
            <a:pathLst>
              <a:path w="819804" h="372897">
                <a:moveTo>
                  <a:pt x="0" y="0"/>
                </a:moveTo>
                <a:lnTo>
                  <a:pt x="819805" y="0"/>
                </a:lnTo>
                <a:lnTo>
                  <a:pt x="819805" y="372897"/>
                </a:lnTo>
                <a:lnTo>
                  <a:pt x="0" y="37289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1688" r="-1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5" name="Freeform 41">
            <a:extLst>
              <a:ext uri="{FF2B5EF4-FFF2-40B4-BE49-F238E27FC236}">
                <a16:creationId xmlns:a16="http://schemas.microsoft.com/office/drawing/2014/main" id="{8700723D-A5D5-0131-C835-9AA67F40F40D}"/>
              </a:ext>
            </a:extLst>
          </p:cNvPr>
          <p:cNvSpPr/>
          <p:nvPr/>
        </p:nvSpPr>
        <p:spPr>
          <a:xfrm>
            <a:off x="11468281" y="258015"/>
            <a:ext cx="825899" cy="259568"/>
          </a:xfrm>
          <a:custGeom>
            <a:avLst/>
            <a:gdLst/>
            <a:ahLst/>
            <a:cxnLst/>
            <a:rect l="l" t="t" r="r" b="b"/>
            <a:pathLst>
              <a:path w="825899" h="259568">
                <a:moveTo>
                  <a:pt x="0" y="0"/>
                </a:moveTo>
                <a:lnTo>
                  <a:pt x="825899" y="0"/>
                </a:lnTo>
                <a:lnTo>
                  <a:pt x="825899" y="259569"/>
                </a:lnTo>
                <a:lnTo>
                  <a:pt x="0" y="259569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6" name="TextBox 42">
            <a:extLst>
              <a:ext uri="{FF2B5EF4-FFF2-40B4-BE49-F238E27FC236}">
                <a16:creationId xmlns:a16="http://schemas.microsoft.com/office/drawing/2014/main" id="{5BB75114-2BBC-BC79-664B-619174843CE9}"/>
              </a:ext>
            </a:extLst>
          </p:cNvPr>
          <p:cNvSpPr txBox="1"/>
          <p:nvPr/>
        </p:nvSpPr>
        <p:spPr>
          <a:xfrm>
            <a:off x="15388170" y="-118169"/>
            <a:ext cx="1310731" cy="13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"/>
              </a:lnSpc>
            </a:pPr>
            <a:r>
              <a:rPr lang="en-US" sz="799" b="1" dirty="0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APOIO</a:t>
            </a:r>
          </a:p>
        </p:txBody>
      </p:sp>
      <p:sp>
        <p:nvSpPr>
          <p:cNvPr id="97" name="TextBox 43">
            <a:extLst>
              <a:ext uri="{FF2B5EF4-FFF2-40B4-BE49-F238E27FC236}">
                <a16:creationId xmlns:a16="http://schemas.microsoft.com/office/drawing/2014/main" id="{479BC6B1-33E2-9240-59AE-BADE97A6821A}"/>
              </a:ext>
            </a:extLst>
          </p:cNvPr>
          <p:cNvSpPr txBox="1"/>
          <p:nvPr/>
        </p:nvSpPr>
        <p:spPr>
          <a:xfrm>
            <a:off x="11612819" y="-99910"/>
            <a:ext cx="1373336" cy="13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"/>
              </a:lnSpc>
            </a:pPr>
            <a:r>
              <a:rPr lang="en-US" sz="799" b="1" dirty="0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REALIZAÇÃO</a:t>
            </a:r>
          </a:p>
        </p:txBody>
      </p:sp>
      <p:sp>
        <p:nvSpPr>
          <p:cNvPr id="98" name="Freeform 44">
            <a:extLst>
              <a:ext uri="{FF2B5EF4-FFF2-40B4-BE49-F238E27FC236}">
                <a16:creationId xmlns:a16="http://schemas.microsoft.com/office/drawing/2014/main" id="{5462E22B-A70B-CE76-071E-F302B16CBF58}"/>
              </a:ext>
            </a:extLst>
          </p:cNvPr>
          <p:cNvSpPr/>
          <p:nvPr/>
        </p:nvSpPr>
        <p:spPr>
          <a:xfrm>
            <a:off x="12475404" y="162771"/>
            <a:ext cx="536151" cy="658092"/>
          </a:xfrm>
          <a:custGeom>
            <a:avLst/>
            <a:gdLst/>
            <a:ahLst/>
            <a:cxnLst/>
            <a:rect l="l" t="t" r="r" b="b"/>
            <a:pathLst>
              <a:path w="536151" h="658092">
                <a:moveTo>
                  <a:pt x="0" y="0"/>
                </a:moveTo>
                <a:lnTo>
                  <a:pt x="536151" y="0"/>
                </a:lnTo>
                <a:lnTo>
                  <a:pt x="536151" y="658091"/>
                </a:lnTo>
                <a:lnTo>
                  <a:pt x="0" y="658091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9" name="Freeform 45">
            <a:extLst>
              <a:ext uri="{FF2B5EF4-FFF2-40B4-BE49-F238E27FC236}">
                <a16:creationId xmlns:a16="http://schemas.microsoft.com/office/drawing/2014/main" id="{7687944B-6D6A-0AC2-3208-01179F797461}"/>
              </a:ext>
            </a:extLst>
          </p:cNvPr>
          <p:cNvSpPr/>
          <p:nvPr/>
        </p:nvSpPr>
        <p:spPr>
          <a:xfrm>
            <a:off x="15827351" y="156567"/>
            <a:ext cx="731198" cy="268814"/>
          </a:xfrm>
          <a:custGeom>
            <a:avLst/>
            <a:gdLst/>
            <a:ahLst/>
            <a:cxnLst/>
            <a:rect l="l" t="t" r="r" b="b"/>
            <a:pathLst>
              <a:path w="731198" h="268814">
                <a:moveTo>
                  <a:pt x="0" y="0"/>
                </a:moveTo>
                <a:lnTo>
                  <a:pt x="731198" y="0"/>
                </a:lnTo>
                <a:lnTo>
                  <a:pt x="731198" y="268814"/>
                </a:lnTo>
                <a:lnTo>
                  <a:pt x="0" y="268814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3732" t="-22953" r="-4086" b="-22953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00" name="Freeform 46">
            <a:extLst>
              <a:ext uri="{FF2B5EF4-FFF2-40B4-BE49-F238E27FC236}">
                <a16:creationId xmlns:a16="http://schemas.microsoft.com/office/drawing/2014/main" id="{EACD4048-B000-FA2D-D947-70C9603EF000}"/>
              </a:ext>
            </a:extLst>
          </p:cNvPr>
          <p:cNvSpPr/>
          <p:nvPr/>
        </p:nvSpPr>
        <p:spPr>
          <a:xfrm>
            <a:off x="16645230" y="65669"/>
            <a:ext cx="325679" cy="416707"/>
          </a:xfrm>
          <a:custGeom>
            <a:avLst/>
            <a:gdLst/>
            <a:ahLst/>
            <a:cxnLst/>
            <a:rect l="l" t="t" r="r" b="b"/>
            <a:pathLst>
              <a:path w="325679" h="416707">
                <a:moveTo>
                  <a:pt x="0" y="0"/>
                </a:moveTo>
                <a:lnTo>
                  <a:pt x="325678" y="0"/>
                </a:lnTo>
                <a:lnTo>
                  <a:pt x="325678" y="416707"/>
                </a:lnTo>
                <a:lnTo>
                  <a:pt x="0" y="416707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1" name="Freeform 47">
            <a:extLst>
              <a:ext uri="{FF2B5EF4-FFF2-40B4-BE49-F238E27FC236}">
                <a16:creationId xmlns:a16="http://schemas.microsoft.com/office/drawing/2014/main" id="{402593B1-6B46-925E-ED53-FFAC3AAE29E0}"/>
              </a:ext>
            </a:extLst>
          </p:cNvPr>
          <p:cNvSpPr/>
          <p:nvPr/>
        </p:nvSpPr>
        <p:spPr>
          <a:xfrm>
            <a:off x="17073731" y="64117"/>
            <a:ext cx="445772" cy="396776"/>
          </a:xfrm>
          <a:custGeom>
            <a:avLst/>
            <a:gdLst/>
            <a:ahLst/>
            <a:cxnLst/>
            <a:rect l="l" t="t" r="r" b="b"/>
            <a:pathLst>
              <a:path w="445772" h="396776">
                <a:moveTo>
                  <a:pt x="0" y="0"/>
                </a:moveTo>
                <a:lnTo>
                  <a:pt x="445772" y="0"/>
                </a:lnTo>
                <a:lnTo>
                  <a:pt x="445772" y="396776"/>
                </a:lnTo>
                <a:lnTo>
                  <a:pt x="0" y="396776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t="-1159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2" name="Freeform 48">
            <a:extLst>
              <a:ext uri="{FF2B5EF4-FFF2-40B4-BE49-F238E27FC236}">
                <a16:creationId xmlns:a16="http://schemas.microsoft.com/office/drawing/2014/main" id="{AE5F09D2-FF62-E17F-3576-769138D43A03}"/>
              </a:ext>
            </a:extLst>
          </p:cNvPr>
          <p:cNvSpPr/>
          <p:nvPr/>
        </p:nvSpPr>
        <p:spPr>
          <a:xfrm>
            <a:off x="13596248" y="669580"/>
            <a:ext cx="466534" cy="257760"/>
          </a:xfrm>
          <a:custGeom>
            <a:avLst/>
            <a:gdLst/>
            <a:ahLst/>
            <a:cxnLst/>
            <a:rect l="l" t="t" r="r" b="b"/>
            <a:pathLst>
              <a:path w="466534" h="257760">
                <a:moveTo>
                  <a:pt x="0" y="0"/>
                </a:moveTo>
                <a:lnTo>
                  <a:pt x="466534" y="0"/>
                </a:lnTo>
                <a:lnTo>
                  <a:pt x="466534" y="257761"/>
                </a:lnTo>
                <a:lnTo>
                  <a:pt x="0" y="257761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3" name="Freeform 49">
            <a:extLst>
              <a:ext uri="{FF2B5EF4-FFF2-40B4-BE49-F238E27FC236}">
                <a16:creationId xmlns:a16="http://schemas.microsoft.com/office/drawing/2014/main" id="{EB6907F4-4341-4029-59CE-3F3153FF2DD6}"/>
              </a:ext>
            </a:extLst>
          </p:cNvPr>
          <p:cNvSpPr/>
          <p:nvPr/>
        </p:nvSpPr>
        <p:spPr>
          <a:xfrm>
            <a:off x="14198564" y="583269"/>
            <a:ext cx="533222" cy="533222"/>
          </a:xfrm>
          <a:custGeom>
            <a:avLst/>
            <a:gdLst/>
            <a:ahLst/>
            <a:cxnLst/>
            <a:rect l="l" t="t" r="r" b="b"/>
            <a:pathLst>
              <a:path w="533222" h="533222">
                <a:moveTo>
                  <a:pt x="0" y="0"/>
                </a:moveTo>
                <a:lnTo>
                  <a:pt x="533222" y="0"/>
                </a:lnTo>
                <a:lnTo>
                  <a:pt x="533222" y="533223"/>
                </a:lnTo>
                <a:lnTo>
                  <a:pt x="0" y="533223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4" name="Freeform 50">
            <a:extLst>
              <a:ext uri="{FF2B5EF4-FFF2-40B4-BE49-F238E27FC236}">
                <a16:creationId xmlns:a16="http://schemas.microsoft.com/office/drawing/2014/main" id="{2FFC9709-BBB0-C408-CBD3-C524C60DE508}"/>
              </a:ext>
            </a:extLst>
          </p:cNvPr>
          <p:cNvSpPr/>
          <p:nvPr/>
        </p:nvSpPr>
        <p:spPr>
          <a:xfrm>
            <a:off x="14836175" y="726905"/>
            <a:ext cx="587083" cy="201743"/>
          </a:xfrm>
          <a:custGeom>
            <a:avLst/>
            <a:gdLst/>
            <a:ahLst/>
            <a:cxnLst/>
            <a:rect l="l" t="t" r="r" b="b"/>
            <a:pathLst>
              <a:path w="587083" h="201743">
                <a:moveTo>
                  <a:pt x="0" y="0"/>
                </a:moveTo>
                <a:lnTo>
                  <a:pt x="587083" y="0"/>
                </a:lnTo>
                <a:lnTo>
                  <a:pt x="587083" y="201743"/>
                </a:lnTo>
                <a:lnTo>
                  <a:pt x="0" y="2017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5" name="Freeform 51">
            <a:extLst>
              <a:ext uri="{FF2B5EF4-FFF2-40B4-BE49-F238E27FC236}">
                <a16:creationId xmlns:a16="http://schemas.microsoft.com/office/drawing/2014/main" id="{4B0F135D-63C5-3EEB-FF78-B01342268CAC}"/>
              </a:ext>
            </a:extLst>
          </p:cNvPr>
          <p:cNvSpPr/>
          <p:nvPr/>
        </p:nvSpPr>
        <p:spPr>
          <a:xfrm>
            <a:off x="15549348" y="646492"/>
            <a:ext cx="353059" cy="322828"/>
          </a:xfrm>
          <a:custGeom>
            <a:avLst/>
            <a:gdLst/>
            <a:ahLst/>
            <a:cxnLst/>
            <a:rect l="l" t="t" r="r" b="b"/>
            <a:pathLst>
              <a:path w="353059" h="322828">
                <a:moveTo>
                  <a:pt x="0" y="0"/>
                </a:moveTo>
                <a:lnTo>
                  <a:pt x="353059" y="0"/>
                </a:lnTo>
                <a:lnTo>
                  <a:pt x="353059" y="322828"/>
                </a:lnTo>
                <a:lnTo>
                  <a:pt x="0" y="322828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6" name="Freeform 52">
            <a:extLst>
              <a:ext uri="{FF2B5EF4-FFF2-40B4-BE49-F238E27FC236}">
                <a16:creationId xmlns:a16="http://schemas.microsoft.com/office/drawing/2014/main" id="{54C2EFEA-534C-5C7B-4A69-7D93E552F513}"/>
              </a:ext>
            </a:extLst>
          </p:cNvPr>
          <p:cNvSpPr/>
          <p:nvPr/>
        </p:nvSpPr>
        <p:spPr>
          <a:xfrm>
            <a:off x="16028497" y="710516"/>
            <a:ext cx="747197" cy="201743"/>
          </a:xfrm>
          <a:custGeom>
            <a:avLst/>
            <a:gdLst/>
            <a:ahLst/>
            <a:cxnLst/>
            <a:rect l="l" t="t" r="r" b="b"/>
            <a:pathLst>
              <a:path w="747197" h="201743">
                <a:moveTo>
                  <a:pt x="0" y="0"/>
                </a:moveTo>
                <a:lnTo>
                  <a:pt x="747197" y="0"/>
                </a:lnTo>
                <a:lnTo>
                  <a:pt x="747197" y="201743"/>
                </a:lnTo>
                <a:lnTo>
                  <a:pt x="0" y="201743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7" name="Freeform 53">
            <a:extLst>
              <a:ext uri="{FF2B5EF4-FFF2-40B4-BE49-F238E27FC236}">
                <a16:creationId xmlns:a16="http://schemas.microsoft.com/office/drawing/2014/main" id="{DD63A193-6985-3914-A1E2-50A22E2A6B0A}"/>
              </a:ext>
            </a:extLst>
          </p:cNvPr>
          <p:cNvSpPr/>
          <p:nvPr/>
        </p:nvSpPr>
        <p:spPr>
          <a:xfrm>
            <a:off x="16781854" y="656981"/>
            <a:ext cx="662137" cy="263200"/>
          </a:xfrm>
          <a:custGeom>
            <a:avLst/>
            <a:gdLst/>
            <a:ahLst/>
            <a:cxnLst/>
            <a:rect l="l" t="t" r="r" b="b"/>
            <a:pathLst>
              <a:path w="662137" h="263200">
                <a:moveTo>
                  <a:pt x="0" y="0"/>
                </a:moveTo>
                <a:lnTo>
                  <a:pt x="662138" y="0"/>
                </a:lnTo>
                <a:lnTo>
                  <a:pt x="662138" y="263199"/>
                </a:lnTo>
                <a:lnTo>
                  <a:pt x="0" y="263199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8" name="Freeform 54">
            <a:extLst>
              <a:ext uri="{FF2B5EF4-FFF2-40B4-BE49-F238E27FC236}">
                <a16:creationId xmlns:a16="http://schemas.microsoft.com/office/drawing/2014/main" id="{17747713-0F09-D496-2D63-95172C4D6A22}"/>
              </a:ext>
            </a:extLst>
          </p:cNvPr>
          <p:cNvSpPr/>
          <p:nvPr/>
        </p:nvSpPr>
        <p:spPr>
          <a:xfrm>
            <a:off x="17596842" y="165956"/>
            <a:ext cx="449126" cy="89874"/>
          </a:xfrm>
          <a:custGeom>
            <a:avLst/>
            <a:gdLst/>
            <a:ahLst/>
            <a:cxnLst/>
            <a:rect l="l" t="t" r="r" b="b"/>
            <a:pathLst>
              <a:path w="449126" h="89874">
                <a:moveTo>
                  <a:pt x="0" y="0"/>
                </a:moveTo>
                <a:lnTo>
                  <a:pt x="449126" y="0"/>
                </a:lnTo>
                <a:lnTo>
                  <a:pt x="449126" y="89875"/>
                </a:lnTo>
                <a:lnTo>
                  <a:pt x="0" y="898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r="-15013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9" name="Freeform 55">
            <a:extLst>
              <a:ext uri="{FF2B5EF4-FFF2-40B4-BE49-F238E27FC236}">
                <a16:creationId xmlns:a16="http://schemas.microsoft.com/office/drawing/2014/main" id="{41EBFFF5-C949-1753-6073-7734684DC3FF}"/>
              </a:ext>
            </a:extLst>
          </p:cNvPr>
          <p:cNvSpPr/>
          <p:nvPr/>
        </p:nvSpPr>
        <p:spPr>
          <a:xfrm>
            <a:off x="17589505" y="297925"/>
            <a:ext cx="670629" cy="89874"/>
          </a:xfrm>
          <a:custGeom>
            <a:avLst/>
            <a:gdLst/>
            <a:ahLst/>
            <a:cxnLst/>
            <a:rect l="l" t="t" r="r" b="b"/>
            <a:pathLst>
              <a:path w="670629" h="89874">
                <a:moveTo>
                  <a:pt x="0" y="0"/>
                </a:moveTo>
                <a:lnTo>
                  <a:pt x="670630" y="0"/>
                </a:lnTo>
                <a:lnTo>
                  <a:pt x="670630" y="89874"/>
                </a:lnTo>
                <a:lnTo>
                  <a:pt x="0" y="898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-6751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0" name="Freeform 56">
            <a:extLst>
              <a:ext uri="{FF2B5EF4-FFF2-40B4-BE49-F238E27FC236}">
                <a16:creationId xmlns:a16="http://schemas.microsoft.com/office/drawing/2014/main" id="{479BB9DE-F012-5A46-56E7-822051FBC6C1}"/>
              </a:ext>
            </a:extLst>
          </p:cNvPr>
          <p:cNvSpPr/>
          <p:nvPr/>
        </p:nvSpPr>
        <p:spPr>
          <a:xfrm>
            <a:off x="17549877" y="718941"/>
            <a:ext cx="615609" cy="137743"/>
          </a:xfrm>
          <a:custGeom>
            <a:avLst/>
            <a:gdLst/>
            <a:ahLst/>
            <a:cxnLst/>
            <a:rect l="l" t="t" r="r" b="b"/>
            <a:pathLst>
              <a:path w="615609" h="137743">
                <a:moveTo>
                  <a:pt x="0" y="0"/>
                </a:moveTo>
                <a:lnTo>
                  <a:pt x="615610" y="0"/>
                </a:lnTo>
                <a:lnTo>
                  <a:pt x="615610" y="137743"/>
                </a:lnTo>
                <a:lnTo>
                  <a:pt x="0" y="137743"/>
                </a:lnTo>
                <a:lnTo>
                  <a:pt x="0" y="0"/>
                </a:lnTo>
                <a:close/>
              </a:path>
            </a:pathLst>
          </a:custGeom>
          <a:blipFill>
            <a:blip r:embed="rId3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11" name="Group 12">
            <a:extLst>
              <a:ext uri="{FF2B5EF4-FFF2-40B4-BE49-F238E27FC236}">
                <a16:creationId xmlns:a16="http://schemas.microsoft.com/office/drawing/2014/main" id="{902E62CA-197D-EEE3-4FF0-380FD2A72B09}"/>
              </a:ext>
            </a:extLst>
          </p:cNvPr>
          <p:cNvGrpSpPr/>
          <p:nvPr/>
        </p:nvGrpSpPr>
        <p:grpSpPr>
          <a:xfrm>
            <a:off x="8119177" y="-266700"/>
            <a:ext cx="2569591" cy="2552501"/>
            <a:chOff x="0" y="0"/>
            <a:chExt cx="3426121" cy="3403334"/>
          </a:xfrm>
        </p:grpSpPr>
        <p:grpSp>
          <p:nvGrpSpPr>
            <p:cNvPr id="112" name="Group 13">
              <a:extLst>
                <a:ext uri="{FF2B5EF4-FFF2-40B4-BE49-F238E27FC236}">
                  <a16:creationId xmlns:a16="http://schemas.microsoft.com/office/drawing/2014/main" id="{6CB53460-B77A-C2CE-13A9-B0BFDD7A0D1E}"/>
                </a:ext>
              </a:extLst>
            </p:cNvPr>
            <p:cNvGrpSpPr/>
            <p:nvPr/>
          </p:nvGrpSpPr>
          <p:grpSpPr>
            <a:xfrm>
              <a:off x="22787" y="0"/>
              <a:ext cx="3403334" cy="3403334"/>
              <a:chOff x="0" y="0"/>
              <a:chExt cx="812800" cy="812800"/>
            </a:xfrm>
          </p:grpSpPr>
          <p:sp>
            <p:nvSpPr>
              <p:cNvPr id="119" name="Freeform 14">
                <a:extLst>
                  <a:ext uri="{FF2B5EF4-FFF2-40B4-BE49-F238E27FC236}">
                    <a16:creationId xmlns:a16="http://schemas.microsoft.com/office/drawing/2014/main" id="{AD6480DE-025D-8787-57AF-C2B64C14E90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15000">
                    <a:srgbClr val="082122">
                      <a:alpha val="68000"/>
                    </a:srgbClr>
                  </a:gs>
                  <a:gs pos="40000">
                    <a:srgbClr val="295B53">
                      <a:alpha val="68000"/>
                    </a:srgbClr>
                  </a:gs>
                  <a:gs pos="60000">
                    <a:srgbClr val="19B35C">
                      <a:alpha val="68000"/>
                    </a:srgbClr>
                  </a:gs>
                  <a:gs pos="85000">
                    <a:srgbClr val="FCFF9A">
                      <a:alpha val="68000"/>
                    </a:srgbClr>
                  </a:gs>
                </a:gsLst>
                <a:lin ang="18900000"/>
              </a:gra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0" name="TextBox 15">
                <a:extLst>
                  <a:ext uri="{FF2B5EF4-FFF2-40B4-BE49-F238E27FC236}">
                    <a16:creationId xmlns:a16="http://schemas.microsoft.com/office/drawing/2014/main" id="{A3BC1CC3-8E90-0767-E3A8-A2B3611C0EBF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9187" tIns="59187" rIns="59187" bIns="59187" rtlCol="0" anchor="ctr"/>
              <a:lstStyle/>
              <a:p>
                <a:pPr algn="ctr">
                  <a:lnSpc>
                    <a:spcPts val="13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3" name="Group 16">
              <a:extLst>
                <a:ext uri="{FF2B5EF4-FFF2-40B4-BE49-F238E27FC236}">
                  <a16:creationId xmlns:a16="http://schemas.microsoft.com/office/drawing/2014/main" id="{F288FB16-106B-D9DC-77A1-D2F802CFF287}"/>
                </a:ext>
              </a:extLst>
            </p:cNvPr>
            <p:cNvGrpSpPr/>
            <p:nvPr/>
          </p:nvGrpSpPr>
          <p:grpSpPr>
            <a:xfrm>
              <a:off x="0" y="0"/>
              <a:ext cx="3296199" cy="3296199"/>
              <a:chOff x="0" y="0"/>
              <a:chExt cx="812800" cy="812800"/>
            </a:xfrm>
          </p:grpSpPr>
          <p:sp>
            <p:nvSpPr>
              <p:cNvPr id="117" name="Freeform 17">
                <a:extLst>
                  <a:ext uri="{FF2B5EF4-FFF2-40B4-BE49-F238E27FC236}">
                    <a16:creationId xmlns:a16="http://schemas.microsoft.com/office/drawing/2014/main" id="{2FECC843-B056-D00E-634C-2626DDD8B68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" name="TextBox 18">
                <a:extLst>
                  <a:ext uri="{FF2B5EF4-FFF2-40B4-BE49-F238E27FC236}">
                    <a16:creationId xmlns:a16="http://schemas.microsoft.com/office/drawing/2014/main" id="{F426F157-DFD1-0F1A-AA69-F42D47F0F982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9187" tIns="59187" rIns="59187" bIns="59187" rtlCol="0" anchor="ctr"/>
              <a:lstStyle/>
              <a:p>
                <a:pPr algn="ctr">
                  <a:lnSpc>
                    <a:spcPts val="13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4" name="Freeform 19">
              <a:extLst>
                <a:ext uri="{FF2B5EF4-FFF2-40B4-BE49-F238E27FC236}">
                  <a16:creationId xmlns:a16="http://schemas.microsoft.com/office/drawing/2014/main" id="{D60E5591-8A9C-6629-C52B-A4546BA54797}"/>
                </a:ext>
              </a:extLst>
            </p:cNvPr>
            <p:cNvSpPr/>
            <p:nvPr/>
          </p:nvSpPr>
          <p:spPr>
            <a:xfrm>
              <a:off x="505198" y="1440230"/>
              <a:ext cx="2285803" cy="1092900"/>
            </a:xfrm>
            <a:custGeom>
              <a:avLst/>
              <a:gdLst/>
              <a:ahLst/>
              <a:cxnLst/>
              <a:rect l="l" t="t" r="r" b="b"/>
              <a:pathLst>
                <a:path w="2285803" h="1092900">
                  <a:moveTo>
                    <a:pt x="0" y="0"/>
                  </a:moveTo>
                  <a:lnTo>
                    <a:pt x="2285803" y="0"/>
                  </a:lnTo>
                  <a:lnTo>
                    <a:pt x="2285803" y="1092900"/>
                  </a:lnTo>
                  <a:lnTo>
                    <a:pt x="0" y="1092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20">
              <a:extLst>
                <a:ext uri="{FF2B5EF4-FFF2-40B4-BE49-F238E27FC236}">
                  <a16:creationId xmlns:a16="http://schemas.microsoft.com/office/drawing/2014/main" id="{7EC5BFA3-6A75-7CE8-3B86-6DE2EF5C0E08}"/>
                </a:ext>
              </a:extLst>
            </p:cNvPr>
            <p:cNvSpPr/>
            <p:nvPr/>
          </p:nvSpPr>
          <p:spPr>
            <a:xfrm>
              <a:off x="1055890" y="232455"/>
              <a:ext cx="1503998" cy="1282235"/>
            </a:xfrm>
            <a:custGeom>
              <a:avLst/>
              <a:gdLst/>
              <a:ahLst/>
              <a:cxnLst/>
              <a:rect l="l" t="t" r="r" b="b"/>
              <a:pathLst>
                <a:path w="1503998" h="1282235">
                  <a:moveTo>
                    <a:pt x="0" y="0"/>
                  </a:moveTo>
                  <a:lnTo>
                    <a:pt x="1503998" y="0"/>
                  </a:lnTo>
                  <a:lnTo>
                    <a:pt x="1503998" y="1282235"/>
                  </a:lnTo>
                  <a:lnTo>
                    <a:pt x="0" y="1282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/>
              <a:stretch>
                <a:fillRect r="-19791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TextBox 21">
              <a:extLst>
                <a:ext uri="{FF2B5EF4-FFF2-40B4-BE49-F238E27FC236}">
                  <a16:creationId xmlns:a16="http://schemas.microsoft.com/office/drawing/2014/main" id="{2C142601-1BB4-BB97-BB6A-A3411A93D5CB}"/>
                </a:ext>
              </a:extLst>
            </p:cNvPr>
            <p:cNvSpPr txBox="1"/>
            <p:nvPr/>
          </p:nvSpPr>
          <p:spPr>
            <a:xfrm>
              <a:off x="373242" y="2504555"/>
              <a:ext cx="2549714" cy="281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4"/>
                </a:lnSpc>
                <a:spcBef>
                  <a:spcPct val="0"/>
                </a:spcBef>
              </a:pPr>
              <a:r>
                <a:rPr lang="en-US" sz="1296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14 e 15 de maio de 2026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DAB7E-3171-1A79-8559-5E41E57E9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D1A876A-475A-6836-A02D-B25FE0AB16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50111" y="-324036"/>
            <a:ext cx="18588223" cy="10703724"/>
          </a:xfrm>
          <a:custGeom>
            <a:avLst/>
            <a:gdLst/>
            <a:ahLst/>
            <a:cxnLst/>
            <a:rect l="l" t="t" r="r" b="b"/>
            <a:pathLst>
              <a:path w="18588223" h="10703724">
                <a:moveTo>
                  <a:pt x="0" y="0"/>
                </a:moveTo>
                <a:lnTo>
                  <a:pt x="18588222" y="0"/>
                </a:lnTo>
                <a:lnTo>
                  <a:pt x="18588222" y="10703724"/>
                </a:lnTo>
                <a:lnTo>
                  <a:pt x="0" y="1070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792" t="-34784" b="-2695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37E5D2C-CD43-A2D8-6AA2-EACFC45CCA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275242" y="-681633"/>
            <a:ext cx="7162869" cy="2018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225"/>
              </a:lnSpc>
            </a:pPr>
            <a:endParaRPr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3137D21D-4A02-9B1D-5A8D-7948EE7797D0}"/>
              </a:ext>
            </a:extLst>
          </p:cNvPr>
          <p:cNvSpPr/>
          <p:nvPr/>
        </p:nvSpPr>
        <p:spPr>
          <a:xfrm flipV="1">
            <a:off x="-184778" y="1329718"/>
            <a:ext cx="18622890" cy="292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3" name="Freeform 3">
            <a:extLst>
              <a:ext uri="{FF2B5EF4-FFF2-40B4-BE49-F238E27FC236}">
                <a16:creationId xmlns:a16="http://schemas.microsoft.com/office/drawing/2014/main" id="{EEF8DDEB-8524-599D-119D-049D9E885B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84779" y="4657956"/>
            <a:ext cx="19006179" cy="5847224"/>
          </a:xfrm>
          <a:custGeom>
            <a:avLst/>
            <a:gdLst/>
            <a:ahLst/>
            <a:cxnLst/>
            <a:rect l="l" t="t" r="r" b="b"/>
            <a:pathLst>
              <a:path w="19496140" h="5847224">
                <a:moveTo>
                  <a:pt x="0" y="0"/>
                </a:moveTo>
                <a:lnTo>
                  <a:pt x="19496140" y="0"/>
                </a:lnTo>
                <a:lnTo>
                  <a:pt x="19496140" y="5847224"/>
                </a:lnTo>
                <a:lnTo>
                  <a:pt x="0" y="58472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 l="-24066" t="-38437" b="-89725"/>
            </a:stretch>
          </a:blipFill>
        </p:spPr>
        <p:txBody>
          <a:bodyPr/>
          <a:lstStyle/>
          <a:p>
            <a:endParaRPr lang="pt-BR" dirty="0"/>
          </a:p>
        </p:txBody>
      </p:sp>
      <p:grpSp>
        <p:nvGrpSpPr>
          <p:cNvPr id="21" name="Group 8">
            <a:extLst>
              <a:ext uri="{FF2B5EF4-FFF2-40B4-BE49-F238E27FC236}">
                <a16:creationId xmlns:a16="http://schemas.microsoft.com/office/drawing/2014/main" id="{7C2168D8-BEF7-ACD0-372C-ECE9B5F040DE}"/>
              </a:ext>
            </a:extLst>
          </p:cNvPr>
          <p:cNvGrpSpPr>
            <a:grpSpLocks/>
          </p:cNvGrpSpPr>
          <p:nvPr/>
        </p:nvGrpSpPr>
        <p:grpSpPr>
          <a:xfrm>
            <a:off x="-122208" y="-270481"/>
            <a:ext cx="7894608" cy="1550715"/>
            <a:chOff x="0" y="0"/>
            <a:chExt cx="2016598" cy="426955"/>
          </a:xfrm>
        </p:grpSpPr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65A5473C-3E1B-E38E-45BA-97AE86F54609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016598" cy="426955"/>
            </a:xfrm>
            <a:custGeom>
              <a:avLst/>
              <a:gdLst/>
              <a:ahLst/>
              <a:cxnLst/>
              <a:rect l="l" t="t" r="r" b="b"/>
              <a:pathLst>
                <a:path w="2016598" h="426955">
                  <a:moveTo>
                    <a:pt x="21234" y="0"/>
                  </a:moveTo>
                  <a:lnTo>
                    <a:pt x="1995364" y="0"/>
                  </a:lnTo>
                  <a:cubicBezTo>
                    <a:pt x="2000996" y="0"/>
                    <a:pt x="2006397" y="2237"/>
                    <a:pt x="2010379" y="6219"/>
                  </a:cubicBezTo>
                  <a:cubicBezTo>
                    <a:pt x="2014361" y="10201"/>
                    <a:pt x="2016598" y="15602"/>
                    <a:pt x="2016598" y="21234"/>
                  </a:cubicBezTo>
                  <a:lnTo>
                    <a:pt x="2016598" y="405722"/>
                  </a:lnTo>
                  <a:cubicBezTo>
                    <a:pt x="2016598" y="411353"/>
                    <a:pt x="2014361" y="416754"/>
                    <a:pt x="2010379" y="420736"/>
                  </a:cubicBezTo>
                  <a:cubicBezTo>
                    <a:pt x="2006397" y="424718"/>
                    <a:pt x="2000996" y="426955"/>
                    <a:pt x="1995364" y="426955"/>
                  </a:cubicBezTo>
                  <a:lnTo>
                    <a:pt x="21234" y="426955"/>
                  </a:lnTo>
                  <a:cubicBezTo>
                    <a:pt x="15602" y="426955"/>
                    <a:pt x="10201" y="424718"/>
                    <a:pt x="6219" y="420736"/>
                  </a:cubicBezTo>
                  <a:cubicBezTo>
                    <a:pt x="2237" y="416754"/>
                    <a:pt x="0" y="411353"/>
                    <a:pt x="0" y="405722"/>
                  </a:cubicBezTo>
                  <a:lnTo>
                    <a:pt x="0" y="21234"/>
                  </a:lnTo>
                  <a:cubicBezTo>
                    <a:pt x="0" y="15602"/>
                    <a:pt x="2237" y="10201"/>
                    <a:pt x="6219" y="6219"/>
                  </a:cubicBezTo>
                  <a:cubicBezTo>
                    <a:pt x="10201" y="2237"/>
                    <a:pt x="15602" y="0"/>
                    <a:pt x="2123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TextBox 10">
              <a:extLst>
                <a:ext uri="{FF2B5EF4-FFF2-40B4-BE49-F238E27FC236}">
                  <a16:creationId xmlns:a16="http://schemas.microsoft.com/office/drawing/2014/main" id="{FA7F6114-D8D9-B39F-02D0-BD39EF2A469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04775"/>
              <a:ext cx="2016598" cy="531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5"/>
                </a:lnSpc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2577C54B-852E-26C7-C31A-26126562F30B}"/>
              </a:ext>
            </a:extLst>
          </p:cNvPr>
          <p:cNvSpPr txBox="1"/>
          <p:nvPr/>
        </p:nvSpPr>
        <p:spPr>
          <a:xfrm>
            <a:off x="89645" y="3537673"/>
            <a:ext cx="18103707" cy="4555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Aplicar</a:t>
            </a:r>
            <a:r>
              <a:rPr lang="en-US" sz="8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texto</a:t>
            </a:r>
            <a:r>
              <a:rPr lang="en-US" sz="8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ou</a:t>
            </a:r>
            <a:r>
              <a:rPr lang="en-US" sz="8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imagem</a:t>
            </a:r>
            <a:r>
              <a:rPr lang="en-US" sz="8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</a:p>
          <a:p>
            <a:pPr marL="0" lvl="0" indent="0" algn="ctr">
              <a:spcBef>
                <a:spcPct val="0"/>
              </a:spcBef>
            </a:pPr>
            <a:endParaRPr lang="en-US" sz="7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 (MS) Bold"/>
            </a:endParaRPr>
          </a:p>
          <a:p>
            <a:pPr marL="0" lvl="0" indent="0" algn="ctr"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* </a:t>
            </a:r>
            <a:r>
              <a:rPr lang="en-US" sz="7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apresentações</a:t>
            </a:r>
            <a:r>
              <a:rPr lang="en-US" sz="7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de </a:t>
            </a:r>
            <a:r>
              <a:rPr lang="en-US" sz="7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trabalhos</a:t>
            </a:r>
            <a:r>
              <a:rPr lang="en-US" sz="7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submetidos</a:t>
            </a:r>
            <a:r>
              <a:rPr lang="en-US" sz="7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máximo</a:t>
            </a:r>
            <a:r>
              <a:rPr lang="en-US" sz="7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10 slides.</a:t>
            </a:r>
          </a:p>
        </p:txBody>
      </p:sp>
      <p:grpSp>
        <p:nvGrpSpPr>
          <p:cNvPr id="29" name="Group 11">
            <a:extLst>
              <a:ext uri="{FF2B5EF4-FFF2-40B4-BE49-F238E27FC236}">
                <a16:creationId xmlns:a16="http://schemas.microsoft.com/office/drawing/2014/main" id="{D4CDDA92-DB0B-DF4D-9FC7-697FFF1C3B83}"/>
              </a:ext>
            </a:extLst>
          </p:cNvPr>
          <p:cNvGrpSpPr/>
          <p:nvPr/>
        </p:nvGrpSpPr>
        <p:grpSpPr>
          <a:xfrm>
            <a:off x="-604070" y="1409700"/>
            <a:ext cx="19521048" cy="1026643"/>
            <a:chOff x="0" y="0"/>
            <a:chExt cx="2027542" cy="174607"/>
          </a:xfrm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239FB599-DE5D-30BD-D01E-065F504244EA}"/>
                </a:ext>
              </a:extLst>
            </p:cNvPr>
            <p:cNvSpPr/>
            <p:nvPr/>
          </p:nvSpPr>
          <p:spPr>
            <a:xfrm>
              <a:off x="0" y="0"/>
              <a:ext cx="2027542" cy="174607"/>
            </a:xfrm>
            <a:custGeom>
              <a:avLst/>
              <a:gdLst/>
              <a:ahLst/>
              <a:cxnLst/>
              <a:rect l="l" t="t" r="r" b="b"/>
              <a:pathLst>
                <a:path w="2027542" h="174607">
                  <a:moveTo>
                    <a:pt x="12294" y="0"/>
                  </a:moveTo>
                  <a:lnTo>
                    <a:pt x="2015248" y="0"/>
                  </a:lnTo>
                  <a:cubicBezTo>
                    <a:pt x="2018508" y="0"/>
                    <a:pt x="2021636" y="1295"/>
                    <a:pt x="2023941" y="3601"/>
                  </a:cubicBezTo>
                  <a:cubicBezTo>
                    <a:pt x="2026247" y="5907"/>
                    <a:pt x="2027542" y="9034"/>
                    <a:pt x="2027542" y="12294"/>
                  </a:cubicBezTo>
                  <a:lnTo>
                    <a:pt x="2027542" y="162312"/>
                  </a:lnTo>
                  <a:cubicBezTo>
                    <a:pt x="2027542" y="165573"/>
                    <a:pt x="2026247" y="168700"/>
                    <a:pt x="2023941" y="171006"/>
                  </a:cubicBezTo>
                  <a:cubicBezTo>
                    <a:pt x="2021636" y="173311"/>
                    <a:pt x="2018508" y="174607"/>
                    <a:pt x="2015248" y="174607"/>
                  </a:cubicBezTo>
                  <a:lnTo>
                    <a:pt x="12294" y="174607"/>
                  </a:lnTo>
                  <a:cubicBezTo>
                    <a:pt x="9034" y="174607"/>
                    <a:pt x="5907" y="173311"/>
                    <a:pt x="3601" y="171006"/>
                  </a:cubicBezTo>
                  <a:cubicBezTo>
                    <a:pt x="1295" y="168700"/>
                    <a:pt x="0" y="165573"/>
                    <a:pt x="0" y="162312"/>
                  </a:cubicBezTo>
                  <a:lnTo>
                    <a:pt x="0" y="12294"/>
                  </a:lnTo>
                  <a:cubicBezTo>
                    <a:pt x="0" y="9034"/>
                    <a:pt x="1295" y="5907"/>
                    <a:pt x="3601" y="3601"/>
                  </a:cubicBezTo>
                  <a:cubicBezTo>
                    <a:pt x="5907" y="1295"/>
                    <a:pt x="9034" y="0"/>
                    <a:pt x="12294" y="0"/>
                  </a:cubicBezTo>
                  <a:close/>
                </a:path>
              </a:pathLst>
            </a:custGeom>
            <a:gradFill rotWithShape="1">
              <a:gsLst>
                <a:gs pos="15000">
                  <a:srgbClr val="082122">
                    <a:alpha val="28000"/>
                  </a:srgbClr>
                </a:gs>
                <a:gs pos="40000">
                  <a:srgbClr val="295B53">
                    <a:alpha val="28000"/>
                  </a:srgbClr>
                </a:gs>
                <a:gs pos="60000">
                  <a:srgbClr val="19B35C">
                    <a:alpha val="28000"/>
                  </a:srgbClr>
                </a:gs>
                <a:gs pos="85000">
                  <a:srgbClr val="FCFF9A">
                    <a:alpha val="28000"/>
                  </a:srgbClr>
                </a:gs>
              </a:gsLst>
              <a:lin ang="1890000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TextBox 13">
              <a:extLst>
                <a:ext uri="{FF2B5EF4-FFF2-40B4-BE49-F238E27FC236}">
                  <a16:creationId xmlns:a16="http://schemas.microsoft.com/office/drawing/2014/main" id="{53C8B097-243D-0C9C-8FD6-FFD79E8A7839}"/>
                </a:ext>
              </a:extLst>
            </p:cNvPr>
            <p:cNvSpPr txBox="1"/>
            <p:nvPr/>
          </p:nvSpPr>
          <p:spPr>
            <a:xfrm>
              <a:off x="0" y="-19050"/>
              <a:ext cx="2027542" cy="193657"/>
            </a:xfrm>
            <a:prstGeom prst="rect">
              <a:avLst/>
            </a:prstGeom>
          </p:spPr>
          <p:txBody>
            <a:bodyPr lIns="35264" tIns="35264" rIns="35264" bIns="35264" rtlCol="0" anchor="ctr"/>
            <a:lstStyle/>
            <a:p>
              <a:pPr algn="ctr">
                <a:lnSpc>
                  <a:spcPts val="909"/>
                </a:lnSpc>
              </a:pPr>
              <a:endParaRPr/>
            </a:p>
          </p:txBody>
        </p:sp>
      </p:grpSp>
      <p:sp>
        <p:nvSpPr>
          <p:cNvPr id="72" name="TextBox 25">
            <a:extLst>
              <a:ext uri="{FF2B5EF4-FFF2-40B4-BE49-F238E27FC236}">
                <a16:creationId xmlns:a16="http://schemas.microsoft.com/office/drawing/2014/main" id="{8ED85E4E-CEA9-5998-6B0D-AFDE993C7A61}"/>
              </a:ext>
            </a:extLst>
          </p:cNvPr>
          <p:cNvSpPr txBox="1"/>
          <p:nvPr/>
        </p:nvSpPr>
        <p:spPr>
          <a:xfrm>
            <a:off x="236934" y="1346648"/>
            <a:ext cx="7383066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0"/>
              </a:lnSpc>
            </a:pPr>
            <a:r>
              <a:rPr lang="en-US" sz="4800" b="1" dirty="0">
                <a:solidFill>
                  <a:srgbClr val="000000"/>
                </a:solidFill>
                <a:ea typeface="Open Sans Bold"/>
                <a:cs typeface="Open Sans Bold"/>
                <a:sym typeface="Open Sans Bold"/>
              </a:rPr>
              <a:t>INSERIR TÓPICO AQUI</a:t>
            </a:r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C0016853-807F-3F38-967F-62EDD74FCE17}"/>
              </a:ext>
            </a:extLst>
          </p:cNvPr>
          <p:cNvSpPr>
            <a:spLocks/>
          </p:cNvSpPr>
          <p:nvPr/>
        </p:nvSpPr>
        <p:spPr>
          <a:xfrm>
            <a:off x="10972800" y="-266700"/>
            <a:ext cx="7376047" cy="1550715"/>
          </a:xfrm>
          <a:custGeom>
            <a:avLst/>
            <a:gdLst/>
            <a:ahLst/>
            <a:cxnLst/>
            <a:rect l="l" t="t" r="r" b="b"/>
            <a:pathLst>
              <a:path w="2016598" h="426955">
                <a:moveTo>
                  <a:pt x="21234" y="0"/>
                </a:moveTo>
                <a:lnTo>
                  <a:pt x="1995364" y="0"/>
                </a:lnTo>
                <a:cubicBezTo>
                  <a:pt x="2000996" y="0"/>
                  <a:pt x="2006397" y="2237"/>
                  <a:pt x="2010379" y="6219"/>
                </a:cubicBezTo>
                <a:cubicBezTo>
                  <a:pt x="2014361" y="10201"/>
                  <a:pt x="2016598" y="15602"/>
                  <a:pt x="2016598" y="21234"/>
                </a:cubicBezTo>
                <a:lnTo>
                  <a:pt x="2016598" y="405722"/>
                </a:lnTo>
                <a:cubicBezTo>
                  <a:pt x="2016598" y="411353"/>
                  <a:pt x="2014361" y="416754"/>
                  <a:pt x="2010379" y="420736"/>
                </a:cubicBezTo>
                <a:cubicBezTo>
                  <a:pt x="2006397" y="424718"/>
                  <a:pt x="2000996" y="426955"/>
                  <a:pt x="1995364" y="426955"/>
                </a:cubicBezTo>
                <a:lnTo>
                  <a:pt x="21234" y="426955"/>
                </a:lnTo>
                <a:cubicBezTo>
                  <a:pt x="15602" y="426955"/>
                  <a:pt x="10201" y="424718"/>
                  <a:pt x="6219" y="420736"/>
                </a:cubicBezTo>
                <a:cubicBezTo>
                  <a:pt x="2237" y="416754"/>
                  <a:pt x="0" y="411353"/>
                  <a:pt x="0" y="405722"/>
                </a:cubicBezTo>
                <a:lnTo>
                  <a:pt x="0" y="21234"/>
                </a:lnTo>
                <a:cubicBezTo>
                  <a:pt x="0" y="15602"/>
                  <a:pt x="2237" y="10201"/>
                  <a:pt x="6219" y="6219"/>
                </a:cubicBezTo>
                <a:cubicBezTo>
                  <a:pt x="10201" y="2237"/>
                  <a:pt x="15602" y="0"/>
                  <a:pt x="2123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pt-BR"/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ED81E2CD-9306-43AF-1EC8-AFDAE805EE30}"/>
              </a:ext>
            </a:extLst>
          </p:cNvPr>
          <p:cNvSpPr/>
          <p:nvPr/>
        </p:nvSpPr>
        <p:spPr>
          <a:xfrm>
            <a:off x="14474894" y="64117"/>
            <a:ext cx="546076" cy="437758"/>
          </a:xfrm>
          <a:custGeom>
            <a:avLst/>
            <a:gdLst/>
            <a:ahLst/>
            <a:cxnLst/>
            <a:rect l="l" t="t" r="r" b="b"/>
            <a:pathLst>
              <a:path w="546076" h="437758">
                <a:moveTo>
                  <a:pt x="0" y="0"/>
                </a:moveTo>
                <a:lnTo>
                  <a:pt x="546075" y="0"/>
                </a:lnTo>
                <a:lnTo>
                  <a:pt x="546075" y="437758"/>
                </a:lnTo>
                <a:lnTo>
                  <a:pt x="0" y="437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9976" t="-8628" r="-32280" b="-1236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B84FBFCD-CC29-3401-BC81-436AE2F25A80}"/>
              </a:ext>
            </a:extLst>
          </p:cNvPr>
          <p:cNvSpPr/>
          <p:nvPr/>
        </p:nvSpPr>
        <p:spPr>
          <a:xfrm>
            <a:off x="13639321" y="178433"/>
            <a:ext cx="781809" cy="196789"/>
          </a:xfrm>
          <a:custGeom>
            <a:avLst/>
            <a:gdLst/>
            <a:ahLst/>
            <a:cxnLst/>
            <a:rect l="l" t="t" r="r" b="b"/>
            <a:pathLst>
              <a:path w="781809" h="196789">
                <a:moveTo>
                  <a:pt x="0" y="0"/>
                </a:moveTo>
                <a:lnTo>
                  <a:pt x="781808" y="0"/>
                </a:lnTo>
                <a:lnTo>
                  <a:pt x="781808" y="196789"/>
                </a:lnTo>
                <a:lnTo>
                  <a:pt x="0" y="1967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751" b="-8436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9" name="Freeform 39">
            <a:extLst>
              <a:ext uri="{FF2B5EF4-FFF2-40B4-BE49-F238E27FC236}">
                <a16:creationId xmlns:a16="http://schemas.microsoft.com/office/drawing/2014/main" id="{5B5B8CFF-10A2-E27C-4C75-9656D9FA684E}"/>
              </a:ext>
            </a:extLst>
          </p:cNvPr>
          <p:cNvSpPr/>
          <p:nvPr/>
        </p:nvSpPr>
        <p:spPr>
          <a:xfrm>
            <a:off x="15116027" y="237027"/>
            <a:ext cx="639548" cy="179747"/>
          </a:xfrm>
          <a:custGeom>
            <a:avLst/>
            <a:gdLst/>
            <a:ahLst/>
            <a:cxnLst/>
            <a:rect l="l" t="t" r="r" b="b"/>
            <a:pathLst>
              <a:path w="639548" h="179747">
                <a:moveTo>
                  <a:pt x="0" y="0"/>
                </a:moveTo>
                <a:lnTo>
                  <a:pt x="639547" y="0"/>
                </a:lnTo>
                <a:lnTo>
                  <a:pt x="639547" y="179747"/>
                </a:lnTo>
                <a:lnTo>
                  <a:pt x="0" y="1797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36" r="-2581" b="-103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F60B4155-1BE5-A124-0EC5-F784AE26C58C}"/>
              </a:ext>
            </a:extLst>
          </p:cNvPr>
          <p:cNvSpPr/>
          <p:nvPr/>
        </p:nvSpPr>
        <p:spPr>
          <a:xfrm>
            <a:off x="11515160" y="733732"/>
            <a:ext cx="819804" cy="372897"/>
          </a:xfrm>
          <a:custGeom>
            <a:avLst/>
            <a:gdLst/>
            <a:ahLst/>
            <a:cxnLst/>
            <a:rect l="l" t="t" r="r" b="b"/>
            <a:pathLst>
              <a:path w="819804" h="372897">
                <a:moveTo>
                  <a:pt x="0" y="0"/>
                </a:moveTo>
                <a:lnTo>
                  <a:pt x="819805" y="0"/>
                </a:lnTo>
                <a:lnTo>
                  <a:pt x="819805" y="372897"/>
                </a:lnTo>
                <a:lnTo>
                  <a:pt x="0" y="3728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688" r="-1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Freeform 41">
            <a:extLst>
              <a:ext uri="{FF2B5EF4-FFF2-40B4-BE49-F238E27FC236}">
                <a16:creationId xmlns:a16="http://schemas.microsoft.com/office/drawing/2014/main" id="{42CF3CEE-DE8D-E1FA-E63C-A1DCC0C46542}"/>
              </a:ext>
            </a:extLst>
          </p:cNvPr>
          <p:cNvSpPr/>
          <p:nvPr/>
        </p:nvSpPr>
        <p:spPr>
          <a:xfrm>
            <a:off x="11468281" y="258015"/>
            <a:ext cx="825899" cy="259568"/>
          </a:xfrm>
          <a:custGeom>
            <a:avLst/>
            <a:gdLst/>
            <a:ahLst/>
            <a:cxnLst/>
            <a:rect l="l" t="t" r="r" b="b"/>
            <a:pathLst>
              <a:path w="825899" h="259568">
                <a:moveTo>
                  <a:pt x="0" y="0"/>
                </a:moveTo>
                <a:lnTo>
                  <a:pt x="825899" y="0"/>
                </a:lnTo>
                <a:lnTo>
                  <a:pt x="825899" y="259569"/>
                </a:lnTo>
                <a:lnTo>
                  <a:pt x="0" y="2595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2" name="TextBox 42">
            <a:extLst>
              <a:ext uri="{FF2B5EF4-FFF2-40B4-BE49-F238E27FC236}">
                <a16:creationId xmlns:a16="http://schemas.microsoft.com/office/drawing/2014/main" id="{F1D412C7-E070-00AE-96F1-7DD08072DC10}"/>
              </a:ext>
            </a:extLst>
          </p:cNvPr>
          <p:cNvSpPr txBox="1"/>
          <p:nvPr/>
        </p:nvSpPr>
        <p:spPr>
          <a:xfrm>
            <a:off x="15388170" y="-118169"/>
            <a:ext cx="1310731" cy="13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"/>
              </a:lnSpc>
            </a:pPr>
            <a:r>
              <a:rPr lang="en-US" sz="799" b="1" dirty="0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APOIO</a:t>
            </a: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0C002281-F0D1-67AE-E18C-354D53C1517C}"/>
              </a:ext>
            </a:extLst>
          </p:cNvPr>
          <p:cNvSpPr txBox="1"/>
          <p:nvPr/>
        </p:nvSpPr>
        <p:spPr>
          <a:xfrm>
            <a:off x="11612819" y="-99910"/>
            <a:ext cx="1373336" cy="13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"/>
              </a:lnSpc>
            </a:pPr>
            <a:r>
              <a:rPr lang="en-US" sz="799" b="1" dirty="0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REALIZAÇÃO</a:t>
            </a:r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3A82D68F-EED9-970A-106E-8AE99DBB8567}"/>
              </a:ext>
            </a:extLst>
          </p:cNvPr>
          <p:cNvSpPr/>
          <p:nvPr/>
        </p:nvSpPr>
        <p:spPr>
          <a:xfrm>
            <a:off x="12475404" y="162771"/>
            <a:ext cx="536151" cy="658092"/>
          </a:xfrm>
          <a:custGeom>
            <a:avLst/>
            <a:gdLst/>
            <a:ahLst/>
            <a:cxnLst/>
            <a:rect l="l" t="t" r="r" b="b"/>
            <a:pathLst>
              <a:path w="536151" h="658092">
                <a:moveTo>
                  <a:pt x="0" y="0"/>
                </a:moveTo>
                <a:lnTo>
                  <a:pt x="536151" y="0"/>
                </a:lnTo>
                <a:lnTo>
                  <a:pt x="536151" y="658091"/>
                </a:lnTo>
                <a:lnTo>
                  <a:pt x="0" y="6580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4174C31B-F714-0635-40FF-4876053D6145}"/>
              </a:ext>
            </a:extLst>
          </p:cNvPr>
          <p:cNvSpPr/>
          <p:nvPr/>
        </p:nvSpPr>
        <p:spPr>
          <a:xfrm>
            <a:off x="15827351" y="156567"/>
            <a:ext cx="731198" cy="268814"/>
          </a:xfrm>
          <a:custGeom>
            <a:avLst/>
            <a:gdLst/>
            <a:ahLst/>
            <a:cxnLst/>
            <a:rect l="l" t="t" r="r" b="b"/>
            <a:pathLst>
              <a:path w="731198" h="268814">
                <a:moveTo>
                  <a:pt x="0" y="0"/>
                </a:moveTo>
                <a:lnTo>
                  <a:pt x="731198" y="0"/>
                </a:lnTo>
                <a:lnTo>
                  <a:pt x="731198" y="268814"/>
                </a:lnTo>
                <a:lnTo>
                  <a:pt x="0" y="2688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732" t="-22953" r="-4086" b="-22953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E92B0BE9-E92A-65F5-7304-D89E97C531C8}"/>
              </a:ext>
            </a:extLst>
          </p:cNvPr>
          <p:cNvSpPr/>
          <p:nvPr/>
        </p:nvSpPr>
        <p:spPr>
          <a:xfrm>
            <a:off x="16645230" y="65669"/>
            <a:ext cx="325679" cy="416707"/>
          </a:xfrm>
          <a:custGeom>
            <a:avLst/>
            <a:gdLst/>
            <a:ahLst/>
            <a:cxnLst/>
            <a:rect l="l" t="t" r="r" b="b"/>
            <a:pathLst>
              <a:path w="325679" h="416707">
                <a:moveTo>
                  <a:pt x="0" y="0"/>
                </a:moveTo>
                <a:lnTo>
                  <a:pt x="325678" y="0"/>
                </a:lnTo>
                <a:lnTo>
                  <a:pt x="325678" y="416707"/>
                </a:lnTo>
                <a:lnTo>
                  <a:pt x="0" y="41670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7" name="Freeform 47">
            <a:extLst>
              <a:ext uri="{FF2B5EF4-FFF2-40B4-BE49-F238E27FC236}">
                <a16:creationId xmlns:a16="http://schemas.microsoft.com/office/drawing/2014/main" id="{9A7CB308-B6DE-4C6B-815F-01A755E214B4}"/>
              </a:ext>
            </a:extLst>
          </p:cNvPr>
          <p:cNvSpPr/>
          <p:nvPr/>
        </p:nvSpPr>
        <p:spPr>
          <a:xfrm>
            <a:off x="17073731" y="64117"/>
            <a:ext cx="445772" cy="396776"/>
          </a:xfrm>
          <a:custGeom>
            <a:avLst/>
            <a:gdLst/>
            <a:ahLst/>
            <a:cxnLst/>
            <a:rect l="l" t="t" r="r" b="b"/>
            <a:pathLst>
              <a:path w="445772" h="396776">
                <a:moveTo>
                  <a:pt x="0" y="0"/>
                </a:moveTo>
                <a:lnTo>
                  <a:pt x="445772" y="0"/>
                </a:lnTo>
                <a:lnTo>
                  <a:pt x="445772" y="396776"/>
                </a:lnTo>
                <a:lnTo>
                  <a:pt x="0" y="3967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159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Freeform 48">
            <a:extLst>
              <a:ext uri="{FF2B5EF4-FFF2-40B4-BE49-F238E27FC236}">
                <a16:creationId xmlns:a16="http://schemas.microsoft.com/office/drawing/2014/main" id="{20C99C7D-4FC9-93F3-8CBE-32CFD5A148DD}"/>
              </a:ext>
            </a:extLst>
          </p:cNvPr>
          <p:cNvSpPr/>
          <p:nvPr/>
        </p:nvSpPr>
        <p:spPr>
          <a:xfrm>
            <a:off x="13596248" y="669580"/>
            <a:ext cx="466534" cy="257760"/>
          </a:xfrm>
          <a:custGeom>
            <a:avLst/>
            <a:gdLst/>
            <a:ahLst/>
            <a:cxnLst/>
            <a:rect l="l" t="t" r="r" b="b"/>
            <a:pathLst>
              <a:path w="466534" h="257760">
                <a:moveTo>
                  <a:pt x="0" y="0"/>
                </a:moveTo>
                <a:lnTo>
                  <a:pt x="466534" y="0"/>
                </a:lnTo>
                <a:lnTo>
                  <a:pt x="466534" y="257761"/>
                </a:lnTo>
                <a:lnTo>
                  <a:pt x="0" y="25776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DA9A2902-F363-D7B6-1D71-FF64D63D352C}"/>
              </a:ext>
            </a:extLst>
          </p:cNvPr>
          <p:cNvSpPr/>
          <p:nvPr/>
        </p:nvSpPr>
        <p:spPr>
          <a:xfrm>
            <a:off x="14198564" y="583269"/>
            <a:ext cx="533222" cy="533222"/>
          </a:xfrm>
          <a:custGeom>
            <a:avLst/>
            <a:gdLst/>
            <a:ahLst/>
            <a:cxnLst/>
            <a:rect l="l" t="t" r="r" b="b"/>
            <a:pathLst>
              <a:path w="533222" h="533222">
                <a:moveTo>
                  <a:pt x="0" y="0"/>
                </a:moveTo>
                <a:lnTo>
                  <a:pt x="533222" y="0"/>
                </a:lnTo>
                <a:lnTo>
                  <a:pt x="533222" y="533223"/>
                </a:lnTo>
                <a:lnTo>
                  <a:pt x="0" y="53322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0" name="Freeform 50">
            <a:extLst>
              <a:ext uri="{FF2B5EF4-FFF2-40B4-BE49-F238E27FC236}">
                <a16:creationId xmlns:a16="http://schemas.microsoft.com/office/drawing/2014/main" id="{3C5C0A55-3ADC-1B70-4540-78DEA13C6C3C}"/>
              </a:ext>
            </a:extLst>
          </p:cNvPr>
          <p:cNvSpPr/>
          <p:nvPr/>
        </p:nvSpPr>
        <p:spPr>
          <a:xfrm>
            <a:off x="14836175" y="726905"/>
            <a:ext cx="587083" cy="201743"/>
          </a:xfrm>
          <a:custGeom>
            <a:avLst/>
            <a:gdLst/>
            <a:ahLst/>
            <a:cxnLst/>
            <a:rect l="l" t="t" r="r" b="b"/>
            <a:pathLst>
              <a:path w="587083" h="201743">
                <a:moveTo>
                  <a:pt x="0" y="0"/>
                </a:moveTo>
                <a:lnTo>
                  <a:pt x="587083" y="0"/>
                </a:lnTo>
                <a:lnTo>
                  <a:pt x="587083" y="201743"/>
                </a:lnTo>
                <a:lnTo>
                  <a:pt x="0" y="2017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1" name="Freeform 51">
            <a:extLst>
              <a:ext uri="{FF2B5EF4-FFF2-40B4-BE49-F238E27FC236}">
                <a16:creationId xmlns:a16="http://schemas.microsoft.com/office/drawing/2014/main" id="{9F64651B-9667-B81F-B910-5E7D6FA6940B}"/>
              </a:ext>
            </a:extLst>
          </p:cNvPr>
          <p:cNvSpPr/>
          <p:nvPr/>
        </p:nvSpPr>
        <p:spPr>
          <a:xfrm>
            <a:off x="15549348" y="646492"/>
            <a:ext cx="353059" cy="322828"/>
          </a:xfrm>
          <a:custGeom>
            <a:avLst/>
            <a:gdLst/>
            <a:ahLst/>
            <a:cxnLst/>
            <a:rect l="l" t="t" r="r" b="b"/>
            <a:pathLst>
              <a:path w="353059" h="322828">
                <a:moveTo>
                  <a:pt x="0" y="0"/>
                </a:moveTo>
                <a:lnTo>
                  <a:pt x="353059" y="0"/>
                </a:lnTo>
                <a:lnTo>
                  <a:pt x="353059" y="322828"/>
                </a:lnTo>
                <a:lnTo>
                  <a:pt x="0" y="32282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C26731E2-5DA5-22D3-2C0F-C0B8908A95AD}"/>
              </a:ext>
            </a:extLst>
          </p:cNvPr>
          <p:cNvSpPr/>
          <p:nvPr/>
        </p:nvSpPr>
        <p:spPr>
          <a:xfrm>
            <a:off x="16028497" y="710516"/>
            <a:ext cx="747197" cy="201743"/>
          </a:xfrm>
          <a:custGeom>
            <a:avLst/>
            <a:gdLst/>
            <a:ahLst/>
            <a:cxnLst/>
            <a:rect l="l" t="t" r="r" b="b"/>
            <a:pathLst>
              <a:path w="747197" h="201743">
                <a:moveTo>
                  <a:pt x="0" y="0"/>
                </a:moveTo>
                <a:lnTo>
                  <a:pt x="747197" y="0"/>
                </a:lnTo>
                <a:lnTo>
                  <a:pt x="747197" y="201743"/>
                </a:lnTo>
                <a:lnTo>
                  <a:pt x="0" y="20174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53">
            <a:extLst>
              <a:ext uri="{FF2B5EF4-FFF2-40B4-BE49-F238E27FC236}">
                <a16:creationId xmlns:a16="http://schemas.microsoft.com/office/drawing/2014/main" id="{DB979757-8DB1-F2DC-13BF-56B2B66134E3}"/>
              </a:ext>
            </a:extLst>
          </p:cNvPr>
          <p:cNvSpPr/>
          <p:nvPr/>
        </p:nvSpPr>
        <p:spPr>
          <a:xfrm>
            <a:off x="16781854" y="656981"/>
            <a:ext cx="662137" cy="263200"/>
          </a:xfrm>
          <a:custGeom>
            <a:avLst/>
            <a:gdLst/>
            <a:ahLst/>
            <a:cxnLst/>
            <a:rect l="l" t="t" r="r" b="b"/>
            <a:pathLst>
              <a:path w="662137" h="263200">
                <a:moveTo>
                  <a:pt x="0" y="0"/>
                </a:moveTo>
                <a:lnTo>
                  <a:pt x="662138" y="0"/>
                </a:lnTo>
                <a:lnTo>
                  <a:pt x="662138" y="263199"/>
                </a:lnTo>
                <a:lnTo>
                  <a:pt x="0" y="26319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4" name="Freeform 54">
            <a:extLst>
              <a:ext uri="{FF2B5EF4-FFF2-40B4-BE49-F238E27FC236}">
                <a16:creationId xmlns:a16="http://schemas.microsoft.com/office/drawing/2014/main" id="{F21E9D6F-DF11-1D91-1C12-98DFB94482B3}"/>
              </a:ext>
            </a:extLst>
          </p:cNvPr>
          <p:cNvSpPr/>
          <p:nvPr/>
        </p:nvSpPr>
        <p:spPr>
          <a:xfrm>
            <a:off x="17596842" y="165956"/>
            <a:ext cx="449126" cy="89874"/>
          </a:xfrm>
          <a:custGeom>
            <a:avLst/>
            <a:gdLst/>
            <a:ahLst/>
            <a:cxnLst/>
            <a:rect l="l" t="t" r="r" b="b"/>
            <a:pathLst>
              <a:path w="449126" h="89874">
                <a:moveTo>
                  <a:pt x="0" y="0"/>
                </a:moveTo>
                <a:lnTo>
                  <a:pt x="449126" y="0"/>
                </a:lnTo>
                <a:lnTo>
                  <a:pt x="449126" y="89875"/>
                </a:lnTo>
                <a:lnTo>
                  <a:pt x="0" y="898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r="-15013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5" name="Freeform 55">
            <a:extLst>
              <a:ext uri="{FF2B5EF4-FFF2-40B4-BE49-F238E27FC236}">
                <a16:creationId xmlns:a16="http://schemas.microsoft.com/office/drawing/2014/main" id="{50712A77-1BCC-9AD9-96FD-C0197D780B32}"/>
              </a:ext>
            </a:extLst>
          </p:cNvPr>
          <p:cNvSpPr/>
          <p:nvPr/>
        </p:nvSpPr>
        <p:spPr>
          <a:xfrm>
            <a:off x="17589505" y="297925"/>
            <a:ext cx="670629" cy="89874"/>
          </a:xfrm>
          <a:custGeom>
            <a:avLst/>
            <a:gdLst/>
            <a:ahLst/>
            <a:cxnLst/>
            <a:rect l="l" t="t" r="r" b="b"/>
            <a:pathLst>
              <a:path w="670629" h="89874">
                <a:moveTo>
                  <a:pt x="0" y="0"/>
                </a:moveTo>
                <a:lnTo>
                  <a:pt x="670630" y="0"/>
                </a:lnTo>
                <a:lnTo>
                  <a:pt x="670630" y="89874"/>
                </a:lnTo>
                <a:lnTo>
                  <a:pt x="0" y="898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6751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56">
            <a:extLst>
              <a:ext uri="{FF2B5EF4-FFF2-40B4-BE49-F238E27FC236}">
                <a16:creationId xmlns:a16="http://schemas.microsoft.com/office/drawing/2014/main" id="{F1AFA144-F62F-6E44-A8E7-B6EFB63B2483}"/>
              </a:ext>
            </a:extLst>
          </p:cNvPr>
          <p:cNvSpPr/>
          <p:nvPr/>
        </p:nvSpPr>
        <p:spPr>
          <a:xfrm>
            <a:off x="17549877" y="718941"/>
            <a:ext cx="615609" cy="137743"/>
          </a:xfrm>
          <a:custGeom>
            <a:avLst/>
            <a:gdLst/>
            <a:ahLst/>
            <a:cxnLst/>
            <a:rect l="l" t="t" r="r" b="b"/>
            <a:pathLst>
              <a:path w="615609" h="137743">
                <a:moveTo>
                  <a:pt x="0" y="0"/>
                </a:moveTo>
                <a:lnTo>
                  <a:pt x="615610" y="0"/>
                </a:lnTo>
                <a:lnTo>
                  <a:pt x="615610" y="137743"/>
                </a:lnTo>
                <a:lnTo>
                  <a:pt x="0" y="137743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295B58AC-EB28-4091-362C-F910DC5D3762}"/>
              </a:ext>
            </a:extLst>
          </p:cNvPr>
          <p:cNvGrpSpPr/>
          <p:nvPr/>
        </p:nvGrpSpPr>
        <p:grpSpPr>
          <a:xfrm>
            <a:off x="8119177" y="-266700"/>
            <a:ext cx="2569591" cy="2552501"/>
            <a:chOff x="0" y="0"/>
            <a:chExt cx="3426121" cy="3403334"/>
          </a:xfrm>
        </p:grpSpPr>
        <p:grpSp>
          <p:nvGrpSpPr>
            <p:cNvPr id="8" name="Group 13">
              <a:extLst>
                <a:ext uri="{FF2B5EF4-FFF2-40B4-BE49-F238E27FC236}">
                  <a16:creationId xmlns:a16="http://schemas.microsoft.com/office/drawing/2014/main" id="{D50D6B08-E8AE-9025-9682-FFC10BF9462F}"/>
                </a:ext>
              </a:extLst>
            </p:cNvPr>
            <p:cNvGrpSpPr/>
            <p:nvPr/>
          </p:nvGrpSpPr>
          <p:grpSpPr>
            <a:xfrm>
              <a:off x="22787" y="0"/>
              <a:ext cx="3403334" cy="3403334"/>
              <a:chOff x="0" y="0"/>
              <a:chExt cx="812800" cy="812800"/>
            </a:xfrm>
          </p:grpSpPr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483D2AD9-C029-F604-F90F-BFF8B1974C8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15000">
                    <a:srgbClr val="082122">
                      <a:alpha val="68000"/>
                    </a:srgbClr>
                  </a:gs>
                  <a:gs pos="40000">
                    <a:srgbClr val="295B53">
                      <a:alpha val="68000"/>
                    </a:srgbClr>
                  </a:gs>
                  <a:gs pos="60000">
                    <a:srgbClr val="19B35C">
                      <a:alpha val="68000"/>
                    </a:srgbClr>
                  </a:gs>
                  <a:gs pos="85000">
                    <a:srgbClr val="FCFF9A">
                      <a:alpha val="68000"/>
                    </a:srgbClr>
                  </a:gs>
                </a:gsLst>
                <a:lin ang="18900000"/>
              </a:gra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TextBox 15">
                <a:extLst>
                  <a:ext uri="{FF2B5EF4-FFF2-40B4-BE49-F238E27FC236}">
                    <a16:creationId xmlns:a16="http://schemas.microsoft.com/office/drawing/2014/main" id="{88041464-16FD-C6F1-70EC-D94E9D2FAC00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9187" tIns="59187" rIns="59187" bIns="59187" rtlCol="0" anchor="ctr"/>
              <a:lstStyle/>
              <a:p>
                <a:pPr algn="ctr">
                  <a:lnSpc>
                    <a:spcPts val="13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16">
              <a:extLst>
                <a:ext uri="{FF2B5EF4-FFF2-40B4-BE49-F238E27FC236}">
                  <a16:creationId xmlns:a16="http://schemas.microsoft.com/office/drawing/2014/main" id="{2CA66F39-5121-0747-A22D-003A9BE10516}"/>
                </a:ext>
              </a:extLst>
            </p:cNvPr>
            <p:cNvGrpSpPr/>
            <p:nvPr/>
          </p:nvGrpSpPr>
          <p:grpSpPr>
            <a:xfrm>
              <a:off x="0" y="0"/>
              <a:ext cx="3296199" cy="3296199"/>
              <a:chOff x="0" y="0"/>
              <a:chExt cx="812800" cy="812800"/>
            </a:xfrm>
          </p:grpSpPr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690A9705-59FF-ED85-A81C-9F4DC36CA90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TextBox 18">
                <a:extLst>
                  <a:ext uri="{FF2B5EF4-FFF2-40B4-BE49-F238E27FC236}">
                    <a16:creationId xmlns:a16="http://schemas.microsoft.com/office/drawing/2014/main" id="{EC4000D1-A20A-C3C4-5797-149CAC3B2B0D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9187" tIns="59187" rIns="59187" bIns="59187" rtlCol="0" anchor="ctr"/>
              <a:lstStyle/>
              <a:p>
                <a:pPr algn="ctr">
                  <a:lnSpc>
                    <a:spcPts val="13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92B38790-913A-2146-2932-BAB3959BA0DA}"/>
                </a:ext>
              </a:extLst>
            </p:cNvPr>
            <p:cNvSpPr/>
            <p:nvPr/>
          </p:nvSpPr>
          <p:spPr>
            <a:xfrm>
              <a:off x="505198" y="1440230"/>
              <a:ext cx="2285803" cy="1092900"/>
            </a:xfrm>
            <a:custGeom>
              <a:avLst/>
              <a:gdLst/>
              <a:ahLst/>
              <a:cxnLst/>
              <a:rect l="l" t="t" r="r" b="b"/>
              <a:pathLst>
                <a:path w="2285803" h="1092900">
                  <a:moveTo>
                    <a:pt x="0" y="0"/>
                  </a:moveTo>
                  <a:lnTo>
                    <a:pt x="2285803" y="0"/>
                  </a:lnTo>
                  <a:lnTo>
                    <a:pt x="2285803" y="1092900"/>
                  </a:lnTo>
                  <a:lnTo>
                    <a:pt x="0" y="1092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DC174D53-2893-84C4-E1C9-2DE86E6010CE}"/>
                </a:ext>
              </a:extLst>
            </p:cNvPr>
            <p:cNvSpPr/>
            <p:nvPr/>
          </p:nvSpPr>
          <p:spPr>
            <a:xfrm>
              <a:off x="1055890" y="232455"/>
              <a:ext cx="1503998" cy="1282235"/>
            </a:xfrm>
            <a:custGeom>
              <a:avLst/>
              <a:gdLst/>
              <a:ahLst/>
              <a:cxnLst/>
              <a:rect l="l" t="t" r="r" b="b"/>
              <a:pathLst>
                <a:path w="1503998" h="1282235">
                  <a:moveTo>
                    <a:pt x="0" y="0"/>
                  </a:moveTo>
                  <a:lnTo>
                    <a:pt x="1503998" y="0"/>
                  </a:lnTo>
                  <a:lnTo>
                    <a:pt x="1503998" y="1282235"/>
                  </a:lnTo>
                  <a:lnTo>
                    <a:pt x="0" y="1282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r="-19791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B5705F72-1907-EAAF-E91B-48D22224F8FA}"/>
                </a:ext>
              </a:extLst>
            </p:cNvPr>
            <p:cNvSpPr txBox="1"/>
            <p:nvPr/>
          </p:nvSpPr>
          <p:spPr>
            <a:xfrm>
              <a:off x="373242" y="2504555"/>
              <a:ext cx="2549714" cy="281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4"/>
                </a:lnSpc>
                <a:spcBef>
                  <a:spcPct val="0"/>
                </a:spcBef>
              </a:pPr>
              <a:r>
                <a:rPr lang="en-US" sz="1296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14 e 15 de maio de 2026</a:t>
              </a:r>
            </a:p>
          </p:txBody>
        </p:sp>
      </p:grpSp>
      <p:sp>
        <p:nvSpPr>
          <p:cNvPr id="4" name="Freeform 22">
            <a:extLst>
              <a:ext uri="{FF2B5EF4-FFF2-40B4-BE49-F238E27FC236}">
                <a16:creationId xmlns:a16="http://schemas.microsoft.com/office/drawing/2014/main" id="{3F7232E6-303D-1AEA-765A-C112E34A2546}"/>
              </a:ext>
            </a:extLst>
          </p:cNvPr>
          <p:cNvSpPr/>
          <p:nvPr/>
        </p:nvSpPr>
        <p:spPr>
          <a:xfrm>
            <a:off x="30192" y="819044"/>
            <a:ext cx="1524022" cy="274273"/>
          </a:xfrm>
          <a:custGeom>
            <a:avLst/>
            <a:gdLst/>
            <a:ahLst/>
            <a:cxnLst/>
            <a:rect l="l" t="t" r="r" b="b"/>
            <a:pathLst>
              <a:path w="1524022" h="274273">
                <a:moveTo>
                  <a:pt x="0" y="0"/>
                </a:moveTo>
                <a:lnTo>
                  <a:pt x="1524022" y="0"/>
                </a:lnTo>
                <a:lnTo>
                  <a:pt x="1524022" y="274274"/>
                </a:lnTo>
                <a:lnTo>
                  <a:pt x="0" y="27427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t="-1920" b="-6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C80EE459-9585-E3E7-7328-3078572F0343}"/>
              </a:ext>
            </a:extLst>
          </p:cNvPr>
          <p:cNvSpPr txBox="1"/>
          <p:nvPr/>
        </p:nvSpPr>
        <p:spPr>
          <a:xfrm>
            <a:off x="311567" y="-194281"/>
            <a:ext cx="961272" cy="141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3"/>
              </a:lnSpc>
            </a:pPr>
            <a:r>
              <a:rPr lang="en-US" sz="830" b="1" dirty="0">
                <a:solidFill>
                  <a:srgbClr val="34353A"/>
                </a:solidFill>
                <a:latin typeface="Oswald Bold"/>
                <a:ea typeface="Oswald Bold"/>
                <a:cs typeface="Oswald Bold"/>
                <a:sym typeface="Oswald Bold"/>
              </a:rPr>
              <a:t>PATROCÍNIO </a:t>
            </a:r>
            <a:r>
              <a:rPr lang="en-US" sz="830" b="1" dirty="0">
                <a:gradFill>
                  <a:gsLst>
                    <a:gs pos="0">
                      <a:srgbClr val="464646">
                        <a:alpha val="100000"/>
                      </a:srgbClr>
                    </a:gs>
                    <a:gs pos="33333">
                      <a:srgbClr val="7C6738">
                        <a:alpha val="100000"/>
                      </a:srgbClr>
                    </a:gs>
                    <a:gs pos="66667">
                      <a:srgbClr val="9F8B39">
                        <a:alpha val="100000"/>
                      </a:srgbClr>
                    </a:gs>
                    <a:gs pos="100000">
                      <a:srgbClr val="BEAD50">
                        <a:alpha val="100000"/>
                      </a:srgbClr>
                    </a:gs>
                  </a:gsLst>
                  <a:lin ang="0"/>
                </a:gradFill>
                <a:latin typeface="Oswald Bold"/>
                <a:ea typeface="Oswald Bold"/>
                <a:cs typeface="Oswald Bold"/>
                <a:sym typeface="Oswald Bold"/>
              </a:rPr>
              <a:t>OURO:</a:t>
            </a: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A5B6D3FD-DE5D-5D2E-6687-B56CF653BC53}"/>
              </a:ext>
            </a:extLst>
          </p:cNvPr>
          <p:cNvSpPr txBox="1"/>
          <p:nvPr/>
        </p:nvSpPr>
        <p:spPr>
          <a:xfrm>
            <a:off x="2988249" y="-184697"/>
            <a:ext cx="859249" cy="137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5"/>
              </a:lnSpc>
            </a:pPr>
            <a:r>
              <a:rPr lang="en-US" sz="796" b="1" dirty="0">
                <a:solidFill>
                  <a:srgbClr val="323437"/>
                </a:solidFill>
                <a:latin typeface="Oswald Bold"/>
                <a:ea typeface="Oswald Bold"/>
                <a:cs typeface="Oswald Bold"/>
                <a:sym typeface="Oswald Bold"/>
              </a:rPr>
              <a:t>PATROCÍNIO </a:t>
            </a:r>
            <a:r>
              <a:rPr lang="en-US" sz="796" b="1" dirty="0">
                <a:gradFill>
                  <a:gsLst>
                    <a:gs pos="0">
                      <a:srgbClr val="3A3A3A">
                        <a:alpha val="100000"/>
                      </a:srgbClr>
                    </a:gs>
                    <a:gs pos="33333">
                      <a:srgbClr val="464646">
                        <a:alpha val="100000"/>
                      </a:srgbClr>
                    </a:gs>
                    <a:gs pos="66667">
                      <a:srgbClr val="7A7A7A">
                        <a:alpha val="100000"/>
                      </a:srgbClr>
                    </a:gs>
                    <a:gs pos="100000">
                      <a:srgbClr val="838383">
                        <a:alpha val="100000"/>
                      </a:srgbClr>
                    </a:gs>
                  </a:gsLst>
                  <a:lin ang="18900000"/>
                </a:gradFill>
                <a:latin typeface="Oswald Bold"/>
                <a:ea typeface="Oswald Bold"/>
                <a:cs typeface="Oswald Bold"/>
                <a:sym typeface="Oswald Bold"/>
              </a:rPr>
              <a:t>PRATA:</a:t>
            </a:r>
          </a:p>
        </p:txBody>
      </p:sp>
      <p:sp>
        <p:nvSpPr>
          <p:cNvPr id="19" name="Freeform 25">
            <a:extLst>
              <a:ext uri="{FF2B5EF4-FFF2-40B4-BE49-F238E27FC236}">
                <a16:creationId xmlns:a16="http://schemas.microsoft.com/office/drawing/2014/main" id="{C3AFBD84-ECAE-8F2F-3041-197BE5D848E5}"/>
              </a:ext>
            </a:extLst>
          </p:cNvPr>
          <p:cNvSpPr/>
          <p:nvPr/>
        </p:nvSpPr>
        <p:spPr>
          <a:xfrm>
            <a:off x="3413928" y="696104"/>
            <a:ext cx="1223710" cy="321159"/>
          </a:xfrm>
          <a:custGeom>
            <a:avLst/>
            <a:gdLst/>
            <a:ahLst/>
            <a:cxnLst/>
            <a:rect l="l" t="t" r="r" b="b"/>
            <a:pathLst>
              <a:path w="1223710" h="321159">
                <a:moveTo>
                  <a:pt x="0" y="0"/>
                </a:moveTo>
                <a:lnTo>
                  <a:pt x="1223710" y="0"/>
                </a:lnTo>
                <a:lnTo>
                  <a:pt x="1223710" y="321159"/>
                </a:lnTo>
                <a:lnTo>
                  <a:pt x="0" y="321159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t="-5164" r="-6256" b="-313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6">
            <a:extLst>
              <a:ext uri="{FF2B5EF4-FFF2-40B4-BE49-F238E27FC236}">
                <a16:creationId xmlns:a16="http://schemas.microsoft.com/office/drawing/2014/main" id="{4DDFEA3E-C8A2-B583-30A8-B4521F32B717}"/>
              </a:ext>
            </a:extLst>
          </p:cNvPr>
          <p:cNvSpPr/>
          <p:nvPr/>
        </p:nvSpPr>
        <p:spPr>
          <a:xfrm>
            <a:off x="2128023" y="669580"/>
            <a:ext cx="1152932" cy="317532"/>
          </a:xfrm>
          <a:custGeom>
            <a:avLst/>
            <a:gdLst/>
            <a:ahLst/>
            <a:cxnLst/>
            <a:rect l="l" t="t" r="r" b="b"/>
            <a:pathLst>
              <a:path w="1152932" h="317532">
                <a:moveTo>
                  <a:pt x="0" y="0"/>
                </a:moveTo>
                <a:lnTo>
                  <a:pt x="1152932" y="0"/>
                </a:lnTo>
                <a:lnTo>
                  <a:pt x="1152932" y="317532"/>
                </a:lnTo>
                <a:lnTo>
                  <a:pt x="0" y="317532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-4193" t="-83387" r="-3461" b="-9316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C08A941E-9781-98F9-CD9B-A672F7488C74}"/>
              </a:ext>
            </a:extLst>
          </p:cNvPr>
          <p:cNvSpPr txBox="1"/>
          <p:nvPr/>
        </p:nvSpPr>
        <p:spPr>
          <a:xfrm>
            <a:off x="5415594" y="-183678"/>
            <a:ext cx="1305030" cy="137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1"/>
              </a:lnSpc>
            </a:pPr>
            <a:r>
              <a:rPr lang="en-US" sz="793" b="1" dirty="0">
                <a:gradFill>
                  <a:gsLst>
                    <a:gs pos="0">
                      <a:srgbClr val="444343">
                        <a:alpha val="100000"/>
                      </a:srgbClr>
                    </a:gs>
                    <a:gs pos="33333">
                      <a:srgbClr val="68605D">
                        <a:alpha val="100000"/>
                      </a:srgbClr>
                    </a:gs>
                    <a:gs pos="66667">
                      <a:srgbClr val="914C2B">
                        <a:alpha val="100000"/>
                      </a:srgbClr>
                    </a:gs>
                    <a:gs pos="100000">
                      <a:srgbClr val="BA745B">
                        <a:alpha val="100000"/>
                      </a:srgbClr>
                    </a:gs>
                  </a:gsLst>
                  <a:lin ang="0"/>
                </a:gradFill>
                <a:latin typeface="Oswald Bold"/>
                <a:ea typeface="Oswald Bold"/>
                <a:cs typeface="Oswald Bold"/>
                <a:sym typeface="Oswald Bold"/>
              </a:rPr>
              <a:t>PATROCÍNO BRONZE:</a:t>
            </a:r>
          </a:p>
        </p:txBody>
      </p:sp>
      <p:sp>
        <p:nvSpPr>
          <p:cNvPr id="23" name="Freeform 27">
            <a:extLst>
              <a:ext uri="{FF2B5EF4-FFF2-40B4-BE49-F238E27FC236}">
                <a16:creationId xmlns:a16="http://schemas.microsoft.com/office/drawing/2014/main" id="{42059F43-034F-9E0A-DC98-ECEBEA451083}"/>
              </a:ext>
            </a:extLst>
          </p:cNvPr>
          <p:cNvSpPr/>
          <p:nvPr/>
        </p:nvSpPr>
        <p:spPr>
          <a:xfrm>
            <a:off x="6789920" y="407384"/>
            <a:ext cx="623174" cy="512796"/>
          </a:xfrm>
          <a:custGeom>
            <a:avLst/>
            <a:gdLst/>
            <a:ahLst/>
            <a:cxnLst/>
            <a:rect l="l" t="t" r="r" b="b"/>
            <a:pathLst>
              <a:path w="623174" h="512796">
                <a:moveTo>
                  <a:pt x="0" y="0"/>
                </a:moveTo>
                <a:lnTo>
                  <a:pt x="623174" y="0"/>
                </a:lnTo>
                <a:lnTo>
                  <a:pt x="623174" y="512797"/>
                </a:lnTo>
                <a:lnTo>
                  <a:pt x="0" y="512797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t="-33654" b="-1859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8">
            <a:extLst>
              <a:ext uri="{FF2B5EF4-FFF2-40B4-BE49-F238E27FC236}">
                <a16:creationId xmlns:a16="http://schemas.microsoft.com/office/drawing/2014/main" id="{E2466B0F-86B2-4CEA-7971-538E385E54AE}"/>
              </a:ext>
            </a:extLst>
          </p:cNvPr>
          <p:cNvSpPr/>
          <p:nvPr/>
        </p:nvSpPr>
        <p:spPr>
          <a:xfrm>
            <a:off x="6423627" y="34351"/>
            <a:ext cx="662604" cy="258415"/>
          </a:xfrm>
          <a:custGeom>
            <a:avLst/>
            <a:gdLst/>
            <a:ahLst/>
            <a:cxnLst/>
            <a:rect l="l" t="t" r="r" b="b"/>
            <a:pathLst>
              <a:path w="662604" h="258415">
                <a:moveTo>
                  <a:pt x="0" y="0"/>
                </a:moveTo>
                <a:lnTo>
                  <a:pt x="662604" y="0"/>
                </a:lnTo>
                <a:lnTo>
                  <a:pt x="662604" y="258415"/>
                </a:lnTo>
                <a:lnTo>
                  <a:pt x="0" y="258415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Freeform 29">
            <a:extLst>
              <a:ext uri="{FF2B5EF4-FFF2-40B4-BE49-F238E27FC236}">
                <a16:creationId xmlns:a16="http://schemas.microsoft.com/office/drawing/2014/main" id="{9022CF63-4E23-B876-2F20-902611B81E60}"/>
              </a:ext>
            </a:extLst>
          </p:cNvPr>
          <p:cNvSpPr/>
          <p:nvPr/>
        </p:nvSpPr>
        <p:spPr>
          <a:xfrm>
            <a:off x="4971858" y="-25155"/>
            <a:ext cx="441145" cy="444761"/>
          </a:xfrm>
          <a:custGeom>
            <a:avLst/>
            <a:gdLst/>
            <a:ahLst/>
            <a:cxnLst/>
            <a:rect l="l" t="t" r="r" b="b"/>
            <a:pathLst>
              <a:path w="441145" h="444761">
                <a:moveTo>
                  <a:pt x="0" y="0"/>
                </a:moveTo>
                <a:lnTo>
                  <a:pt x="441145" y="0"/>
                </a:lnTo>
                <a:lnTo>
                  <a:pt x="441145" y="444761"/>
                </a:lnTo>
                <a:lnTo>
                  <a:pt x="0" y="444761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Freeform 30">
            <a:extLst>
              <a:ext uri="{FF2B5EF4-FFF2-40B4-BE49-F238E27FC236}">
                <a16:creationId xmlns:a16="http://schemas.microsoft.com/office/drawing/2014/main" id="{EA3AFA1E-6D11-2279-CA22-298EB2DAA7DD}"/>
              </a:ext>
            </a:extLst>
          </p:cNvPr>
          <p:cNvSpPr/>
          <p:nvPr/>
        </p:nvSpPr>
        <p:spPr>
          <a:xfrm>
            <a:off x="6028212" y="807906"/>
            <a:ext cx="519428" cy="425151"/>
          </a:xfrm>
          <a:custGeom>
            <a:avLst/>
            <a:gdLst/>
            <a:ahLst/>
            <a:cxnLst/>
            <a:rect l="l" t="t" r="r" b="b"/>
            <a:pathLst>
              <a:path w="519428" h="425151">
                <a:moveTo>
                  <a:pt x="0" y="0"/>
                </a:moveTo>
                <a:lnTo>
                  <a:pt x="519428" y="0"/>
                </a:lnTo>
                <a:lnTo>
                  <a:pt x="519428" y="425151"/>
                </a:lnTo>
                <a:lnTo>
                  <a:pt x="0" y="425151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-56633" t="-28984" r="-54694" b="-25930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27" name="Freeform 31">
            <a:extLst>
              <a:ext uri="{FF2B5EF4-FFF2-40B4-BE49-F238E27FC236}">
                <a16:creationId xmlns:a16="http://schemas.microsoft.com/office/drawing/2014/main" id="{903F969E-5F3C-8402-D6F9-45048F1A7FF7}"/>
              </a:ext>
            </a:extLst>
          </p:cNvPr>
          <p:cNvSpPr/>
          <p:nvPr/>
        </p:nvSpPr>
        <p:spPr>
          <a:xfrm>
            <a:off x="5356830" y="388316"/>
            <a:ext cx="405436" cy="476842"/>
          </a:xfrm>
          <a:custGeom>
            <a:avLst/>
            <a:gdLst/>
            <a:ahLst/>
            <a:cxnLst/>
            <a:rect l="l" t="t" r="r" b="b"/>
            <a:pathLst>
              <a:path w="405436" h="476842">
                <a:moveTo>
                  <a:pt x="0" y="0"/>
                </a:moveTo>
                <a:lnTo>
                  <a:pt x="405437" y="0"/>
                </a:lnTo>
                <a:lnTo>
                  <a:pt x="405437" y="476841"/>
                </a:lnTo>
                <a:lnTo>
                  <a:pt x="0" y="476841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28" name="Freeform 32">
            <a:extLst>
              <a:ext uri="{FF2B5EF4-FFF2-40B4-BE49-F238E27FC236}">
                <a16:creationId xmlns:a16="http://schemas.microsoft.com/office/drawing/2014/main" id="{69DC74BC-FAD0-5922-1B10-077FE51C115C}"/>
              </a:ext>
            </a:extLst>
          </p:cNvPr>
          <p:cNvSpPr/>
          <p:nvPr/>
        </p:nvSpPr>
        <p:spPr>
          <a:xfrm>
            <a:off x="7149637" y="-34325"/>
            <a:ext cx="490052" cy="404359"/>
          </a:xfrm>
          <a:custGeom>
            <a:avLst/>
            <a:gdLst/>
            <a:ahLst/>
            <a:cxnLst/>
            <a:rect l="l" t="t" r="r" b="b"/>
            <a:pathLst>
              <a:path w="490052" h="404359">
                <a:moveTo>
                  <a:pt x="0" y="0"/>
                </a:moveTo>
                <a:lnTo>
                  <a:pt x="490051" y="0"/>
                </a:lnTo>
                <a:lnTo>
                  <a:pt x="490051" y="404359"/>
                </a:lnTo>
                <a:lnTo>
                  <a:pt x="0" y="404359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-36555" t="-25079" r="-41482" b="-2746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65CEC119-4947-EA5B-80C3-FA7D0467D7CD}"/>
              </a:ext>
            </a:extLst>
          </p:cNvPr>
          <p:cNvSpPr/>
          <p:nvPr/>
        </p:nvSpPr>
        <p:spPr>
          <a:xfrm>
            <a:off x="5254893" y="989205"/>
            <a:ext cx="609309" cy="182793"/>
          </a:xfrm>
          <a:custGeom>
            <a:avLst/>
            <a:gdLst/>
            <a:ahLst/>
            <a:cxnLst/>
            <a:rect l="l" t="t" r="r" b="b"/>
            <a:pathLst>
              <a:path w="609309" h="182793">
                <a:moveTo>
                  <a:pt x="0" y="0"/>
                </a:moveTo>
                <a:lnTo>
                  <a:pt x="609309" y="0"/>
                </a:lnTo>
                <a:lnTo>
                  <a:pt x="609309" y="182793"/>
                </a:lnTo>
                <a:lnTo>
                  <a:pt x="0" y="182793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DAFF4D33-6898-47EA-C5A3-7F6E48968A45}"/>
              </a:ext>
            </a:extLst>
          </p:cNvPr>
          <p:cNvSpPr/>
          <p:nvPr/>
        </p:nvSpPr>
        <p:spPr>
          <a:xfrm>
            <a:off x="5968329" y="597598"/>
            <a:ext cx="776946" cy="112636"/>
          </a:xfrm>
          <a:custGeom>
            <a:avLst/>
            <a:gdLst/>
            <a:ahLst/>
            <a:cxnLst/>
            <a:rect l="l" t="t" r="r" b="b"/>
            <a:pathLst>
              <a:path w="847738" h="97490">
                <a:moveTo>
                  <a:pt x="0" y="0"/>
                </a:moveTo>
                <a:lnTo>
                  <a:pt x="847738" y="0"/>
                </a:lnTo>
                <a:lnTo>
                  <a:pt x="847738" y="97490"/>
                </a:lnTo>
                <a:lnTo>
                  <a:pt x="0" y="97490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8F872BD5-74F5-BB7E-8918-F90356A11A4B}"/>
              </a:ext>
            </a:extLst>
          </p:cNvPr>
          <p:cNvSpPr/>
          <p:nvPr/>
        </p:nvSpPr>
        <p:spPr>
          <a:xfrm>
            <a:off x="6694774" y="950456"/>
            <a:ext cx="520872" cy="347248"/>
          </a:xfrm>
          <a:custGeom>
            <a:avLst/>
            <a:gdLst/>
            <a:ahLst/>
            <a:cxnLst/>
            <a:rect l="l" t="t" r="r" b="b"/>
            <a:pathLst>
              <a:path w="520872" h="347248">
                <a:moveTo>
                  <a:pt x="0" y="0"/>
                </a:moveTo>
                <a:lnTo>
                  <a:pt x="520873" y="0"/>
                </a:lnTo>
                <a:lnTo>
                  <a:pt x="520873" y="347248"/>
                </a:lnTo>
                <a:lnTo>
                  <a:pt x="0" y="347248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36" name="Imagem 35" descr="Brasil PDAC 2024">
            <a:extLst>
              <a:ext uri="{FF2B5EF4-FFF2-40B4-BE49-F238E27FC236}">
                <a16:creationId xmlns:a16="http://schemas.microsoft.com/office/drawing/2014/main" id="{6CF88605-33B6-69AD-FCE9-D38CA585495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525897" y="147920"/>
            <a:ext cx="1071749" cy="346532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1BEA6D3B-17BD-791D-ED94-F70FB71CB0E8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41" y="88754"/>
            <a:ext cx="609495" cy="274273"/>
          </a:xfrm>
          <a:prstGeom prst="rect">
            <a:avLst/>
          </a:prstGeom>
        </p:spPr>
      </p:pic>
      <p:pic>
        <p:nvPicPr>
          <p:cNvPr id="60" name="Imagem 59" descr="Ficheiro:AngloGold Ashanti.svg – Wikipédia, a enciclopédia livre">
            <a:extLst>
              <a:ext uri="{FF2B5EF4-FFF2-40B4-BE49-F238E27FC236}">
                <a16:creationId xmlns:a16="http://schemas.microsoft.com/office/drawing/2014/main" id="{60D36926-A700-3631-763C-B029D882F3A6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152963" y="38778"/>
            <a:ext cx="1149358" cy="334032"/>
          </a:xfrm>
          <a:prstGeom prst="rect">
            <a:avLst/>
          </a:prstGeom>
        </p:spPr>
      </p:pic>
      <p:pic>
        <p:nvPicPr>
          <p:cNvPr id="61" name="Imagem 60" descr="Ficheiro:Logotipo Vale.svg – Wikipédia, a enciclopédia livre">
            <a:extLst>
              <a:ext uri="{FF2B5EF4-FFF2-40B4-BE49-F238E27FC236}">
                <a16:creationId xmlns:a16="http://schemas.microsoft.com/office/drawing/2014/main" id="{7338EE64-CF00-2C66-683B-DB3F64D6D558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7004" y="60483"/>
            <a:ext cx="1368939" cy="53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B3917-D335-5098-ED75-3785D636B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4E5EF4E-414A-44F7-2F5C-E28A7B0E61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50111" y="-324036"/>
            <a:ext cx="18588223" cy="10703724"/>
          </a:xfrm>
          <a:custGeom>
            <a:avLst/>
            <a:gdLst/>
            <a:ahLst/>
            <a:cxnLst/>
            <a:rect l="l" t="t" r="r" b="b"/>
            <a:pathLst>
              <a:path w="18588223" h="10703724">
                <a:moveTo>
                  <a:pt x="0" y="0"/>
                </a:moveTo>
                <a:lnTo>
                  <a:pt x="18588222" y="0"/>
                </a:lnTo>
                <a:lnTo>
                  <a:pt x="18588222" y="10703724"/>
                </a:lnTo>
                <a:lnTo>
                  <a:pt x="0" y="1070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792" t="-34784" b="-2695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4337935-F277-14E8-8BB7-7E44DC2E1E96}"/>
              </a:ext>
            </a:extLst>
          </p:cNvPr>
          <p:cNvSpPr txBox="1"/>
          <p:nvPr/>
        </p:nvSpPr>
        <p:spPr>
          <a:xfrm>
            <a:off x="5261219" y="4251174"/>
            <a:ext cx="9498433" cy="1867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5895"/>
              </a:lnSpc>
              <a:spcBef>
                <a:spcPct val="0"/>
              </a:spcBef>
            </a:pPr>
            <a:r>
              <a:rPr lang="en-US" sz="10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OBRIGADO (A)</a:t>
            </a: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C229DC91-ACC0-487A-FE7C-F235769128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84779" y="4657956"/>
            <a:ext cx="19006179" cy="5847224"/>
          </a:xfrm>
          <a:custGeom>
            <a:avLst/>
            <a:gdLst/>
            <a:ahLst/>
            <a:cxnLst/>
            <a:rect l="l" t="t" r="r" b="b"/>
            <a:pathLst>
              <a:path w="19496140" h="5847224">
                <a:moveTo>
                  <a:pt x="0" y="0"/>
                </a:moveTo>
                <a:lnTo>
                  <a:pt x="19496140" y="0"/>
                </a:lnTo>
                <a:lnTo>
                  <a:pt x="19496140" y="5847224"/>
                </a:lnTo>
                <a:lnTo>
                  <a:pt x="0" y="58472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 l="-24066" t="-38437" b="-8972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7">
            <a:extLst>
              <a:ext uri="{FF2B5EF4-FFF2-40B4-BE49-F238E27FC236}">
                <a16:creationId xmlns:a16="http://schemas.microsoft.com/office/drawing/2014/main" id="{D25BA0C3-92E1-BC8C-C5BA-1ACD22FFDEB2}"/>
              </a:ext>
            </a:extLst>
          </p:cNvPr>
          <p:cNvSpPr/>
          <p:nvPr/>
        </p:nvSpPr>
        <p:spPr>
          <a:xfrm flipV="1">
            <a:off x="-184778" y="1329718"/>
            <a:ext cx="18622890" cy="292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D4F7C5A0-053A-B47A-735B-0113847C68B0}"/>
              </a:ext>
            </a:extLst>
          </p:cNvPr>
          <p:cNvGrpSpPr>
            <a:grpSpLocks/>
          </p:cNvGrpSpPr>
          <p:nvPr/>
        </p:nvGrpSpPr>
        <p:grpSpPr>
          <a:xfrm>
            <a:off x="-122208" y="-270481"/>
            <a:ext cx="7894608" cy="1550715"/>
            <a:chOff x="0" y="0"/>
            <a:chExt cx="2016598" cy="42695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81A5B91-1EB8-3A4E-943E-1DCE5E06CF17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016598" cy="426955"/>
            </a:xfrm>
            <a:custGeom>
              <a:avLst/>
              <a:gdLst/>
              <a:ahLst/>
              <a:cxnLst/>
              <a:rect l="l" t="t" r="r" b="b"/>
              <a:pathLst>
                <a:path w="2016598" h="426955">
                  <a:moveTo>
                    <a:pt x="21234" y="0"/>
                  </a:moveTo>
                  <a:lnTo>
                    <a:pt x="1995364" y="0"/>
                  </a:lnTo>
                  <a:cubicBezTo>
                    <a:pt x="2000996" y="0"/>
                    <a:pt x="2006397" y="2237"/>
                    <a:pt x="2010379" y="6219"/>
                  </a:cubicBezTo>
                  <a:cubicBezTo>
                    <a:pt x="2014361" y="10201"/>
                    <a:pt x="2016598" y="15602"/>
                    <a:pt x="2016598" y="21234"/>
                  </a:cubicBezTo>
                  <a:lnTo>
                    <a:pt x="2016598" y="405722"/>
                  </a:lnTo>
                  <a:cubicBezTo>
                    <a:pt x="2016598" y="411353"/>
                    <a:pt x="2014361" y="416754"/>
                    <a:pt x="2010379" y="420736"/>
                  </a:cubicBezTo>
                  <a:cubicBezTo>
                    <a:pt x="2006397" y="424718"/>
                    <a:pt x="2000996" y="426955"/>
                    <a:pt x="1995364" y="426955"/>
                  </a:cubicBezTo>
                  <a:lnTo>
                    <a:pt x="21234" y="426955"/>
                  </a:lnTo>
                  <a:cubicBezTo>
                    <a:pt x="15602" y="426955"/>
                    <a:pt x="10201" y="424718"/>
                    <a:pt x="6219" y="420736"/>
                  </a:cubicBezTo>
                  <a:cubicBezTo>
                    <a:pt x="2237" y="416754"/>
                    <a:pt x="0" y="411353"/>
                    <a:pt x="0" y="405722"/>
                  </a:cubicBezTo>
                  <a:lnTo>
                    <a:pt x="0" y="21234"/>
                  </a:lnTo>
                  <a:cubicBezTo>
                    <a:pt x="0" y="15602"/>
                    <a:pt x="2237" y="10201"/>
                    <a:pt x="6219" y="6219"/>
                  </a:cubicBezTo>
                  <a:cubicBezTo>
                    <a:pt x="10201" y="2237"/>
                    <a:pt x="15602" y="0"/>
                    <a:pt x="2123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8AA31ACC-5C25-1EC6-7AFE-9D0ED060910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04775"/>
              <a:ext cx="2016598" cy="531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5"/>
                </a:lnSpc>
              </a:pPr>
              <a:endParaRPr/>
            </a:p>
          </p:txBody>
        </p:sp>
      </p:grpSp>
      <p:grpSp>
        <p:nvGrpSpPr>
          <p:cNvPr id="84" name="Group 11">
            <a:extLst>
              <a:ext uri="{FF2B5EF4-FFF2-40B4-BE49-F238E27FC236}">
                <a16:creationId xmlns:a16="http://schemas.microsoft.com/office/drawing/2014/main" id="{B096A85D-03E6-38DE-B8CC-34E9647CA36B}"/>
              </a:ext>
            </a:extLst>
          </p:cNvPr>
          <p:cNvGrpSpPr/>
          <p:nvPr/>
        </p:nvGrpSpPr>
        <p:grpSpPr>
          <a:xfrm>
            <a:off x="-604070" y="1409700"/>
            <a:ext cx="19521048" cy="1026643"/>
            <a:chOff x="0" y="0"/>
            <a:chExt cx="2027542" cy="174607"/>
          </a:xfrm>
        </p:grpSpPr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EED79738-744C-F084-359B-C7D14ECDDFB8}"/>
                </a:ext>
              </a:extLst>
            </p:cNvPr>
            <p:cNvSpPr/>
            <p:nvPr/>
          </p:nvSpPr>
          <p:spPr>
            <a:xfrm>
              <a:off x="0" y="0"/>
              <a:ext cx="2027542" cy="174607"/>
            </a:xfrm>
            <a:custGeom>
              <a:avLst/>
              <a:gdLst/>
              <a:ahLst/>
              <a:cxnLst/>
              <a:rect l="l" t="t" r="r" b="b"/>
              <a:pathLst>
                <a:path w="2027542" h="174607">
                  <a:moveTo>
                    <a:pt x="12294" y="0"/>
                  </a:moveTo>
                  <a:lnTo>
                    <a:pt x="2015248" y="0"/>
                  </a:lnTo>
                  <a:cubicBezTo>
                    <a:pt x="2018508" y="0"/>
                    <a:pt x="2021636" y="1295"/>
                    <a:pt x="2023941" y="3601"/>
                  </a:cubicBezTo>
                  <a:cubicBezTo>
                    <a:pt x="2026247" y="5907"/>
                    <a:pt x="2027542" y="9034"/>
                    <a:pt x="2027542" y="12294"/>
                  </a:cubicBezTo>
                  <a:lnTo>
                    <a:pt x="2027542" y="162312"/>
                  </a:lnTo>
                  <a:cubicBezTo>
                    <a:pt x="2027542" y="165573"/>
                    <a:pt x="2026247" y="168700"/>
                    <a:pt x="2023941" y="171006"/>
                  </a:cubicBezTo>
                  <a:cubicBezTo>
                    <a:pt x="2021636" y="173311"/>
                    <a:pt x="2018508" y="174607"/>
                    <a:pt x="2015248" y="174607"/>
                  </a:cubicBezTo>
                  <a:lnTo>
                    <a:pt x="12294" y="174607"/>
                  </a:lnTo>
                  <a:cubicBezTo>
                    <a:pt x="9034" y="174607"/>
                    <a:pt x="5907" y="173311"/>
                    <a:pt x="3601" y="171006"/>
                  </a:cubicBezTo>
                  <a:cubicBezTo>
                    <a:pt x="1295" y="168700"/>
                    <a:pt x="0" y="165573"/>
                    <a:pt x="0" y="162312"/>
                  </a:cubicBezTo>
                  <a:lnTo>
                    <a:pt x="0" y="12294"/>
                  </a:lnTo>
                  <a:cubicBezTo>
                    <a:pt x="0" y="9034"/>
                    <a:pt x="1295" y="5907"/>
                    <a:pt x="3601" y="3601"/>
                  </a:cubicBezTo>
                  <a:cubicBezTo>
                    <a:pt x="5907" y="1295"/>
                    <a:pt x="9034" y="0"/>
                    <a:pt x="12294" y="0"/>
                  </a:cubicBezTo>
                  <a:close/>
                </a:path>
              </a:pathLst>
            </a:custGeom>
            <a:gradFill rotWithShape="1">
              <a:gsLst>
                <a:gs pos="15000">
                  <a:srgbClr val="082122">
                    <a:alpha val="28000"/>
                  </a:srgbClr>
                </a:gs>
                <a:gs pos="40000">
                  <a:srgbClr val="295B53">
                    <a:alpha val="28000"/>
                  </a:srgbClr>
                </a:gs>
                <a:gs pos="60000">
                  <a:srgbClr val="19B35C">
                    <a:alpha val="28000"/>
                  </a:srgbClr>
                </a:gs>
                <a:gs pos="85000">
                  <a:srgbClr val="FCFF9A">
                    <a:alpha val="28000"/>
                  </a:srgbClr>
                </a:gs>
              </a:gsLst>
              <a:lin ang="1890000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TextBox 13">
              <a:extLst>
                <a:ext uri="{FF2B5EF4-FFF2-40B4-BE49-F238E27FC236}">
                  <a16:creationId xmlns:a16="http://schemas.microsoft.com/office/drawing/2014/main" id="{8DBA87F5-586B-EED2-BE35-1530EDD8E14F}"/>
                </a:ext>
              </a:extLst>
            </p:cNvPr>
            <p:cNvSpPr txBox="1"/>
            <p:nvPr/>
          </p:nvSpPr>
          <p:spPr>
            <a:xfrm>
              <a:off x="0" y="-19050"/>
              <a:ext cx="2027542" cy="193657"/>
            </a:xfrm>
            <a:prstGeom prst="rect">
              <a:avLst/>
            </a:prstGeom>
          </p:spPr>
          <p:txBody>
            <a:bodyPr lIns="35264" tIns="35264" rIns="35264" bIns="35264" rtlCol="0" anchor="ctr"/>
            <a:lstStyle/>
            <a:p>
              <a:pPr algn="ctr">
                <a:lnSpc>
                  <a:spcPts val="909"/>
                </a:lnSpc>
              </a:pPr>
              <a:endParaRPr/>
            </a:p>
          </p:txBody>
        </p:sp>
      </p:grpSp>
      <p:sp>
        <p:nvSpPr>
          <p:cNvPr id="87" name="TextBox 25">
            <a:extLst>
              <a:ext uri="{FF2B5EF4-FFF2-40B4-BE49-F238E27FC236}">
                <a16:creationId xmlns:a16="http://schemas.microsoft.com/office/drawing/2014/main" id="{2759889B-6751-CD97-8312-3E23B1D06E71}"/>
              </a:ext>
            </a:extLst>
          </p:cNvPr>
          <p:cNvSpPr txBox="1"/>
          <p:nvPr/>
        </p:nvSpPr>
        <p:spPr>
          <a:xfrm>
            <a:off x="236934" y="1346648"/>
            <a:ext cx="7383066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0"/>
              </a:lnSpc>
            </a:pPr>
            <a:r>
              <a:rPr lang="en-US" sz="4800" b="1" dirty="0">
                <a:solidFill>
                  <a:srgbClr val="000000"/>
                </a:solidFill>
                <a:ea typeface="Open Sans Bold"/>
                <a:cs typeface="Open Sans Bold"/>
                <a:sym typeface="Open Sans Bold"/>
              </a:rPr>
              <a:t>INSERIR TÓPICO AQUI</a:t>
            </a:r>
          </a:p>
        </p:txBody>
      </p:sp>
      <p:sp>
        <p:nvSpPr>
          <p:cNvPr id="88" name="Freeform 9">
            <a:extLst>
              <a:ext uri="{FF2B5EF4-FFF2-40B4-BE49-F238E27FC236}">
                <a16:creationId xmlns:a16="http://schemas.microsoft.com/office/drawing/2014/main" id="{65A569B7-4113-45B6-3769-1619FDB47580}"/>
              </a:ext>
            </a:extLst>
          </p:cNvPr>
          <p:cNvSpPr>
            <a:spLocks/>
          </p:cNvSpPr>
          <p:nvPr/>
        </p:nvSpPr>
        <p:spPr>
          <a:xfrm>
            <a:off x="10972800" y="-266700"/>
            <a:ext cx="7376047" cy="1550715"/>
          </a:xfrm>
          <a:custGeom>
            <a:avLst/>
            <a:gdLst/>
            <a:ahLst/>
            <a:cxnLst/>
            <a:rect l="l" t="t" r="r" b="b"/>
            <a:pathLst>
              <a:path w="2016598" h="426955">
                <a:moveTo>
                  <a:pt x="21234" y="0"/>
                </a:moveTo>
                <a:lnTo>
                  <a:pt x="1995364" y="0"/>
                </a:lnTo>
                <a:cubicBezTo>
                  <a:pt x="2000996" y="0"/>
                  <a:pt x="2006397" y="2237"/>
                  <a:pt x="2010379" y="6219"/>
                </a:cubicBezTo>
                <a:cubicBezTo>
                  <a:pt x="2014361" y="10201"/>
                  <a:pt x="2016598" y="15602"/>
                  <a:pt x="2016598" y="21234"/>
                </a:cubicBezTo>
                <a:lnTo>
                  <a:pt x="2016598" y="405722"/>
                </a:lnTo>
                <a:cubicBezTo>
                  <a:pt x="2016598" y="411353"/>
                  <a:pt x="2014361" y="416754"/>
                  <a:pt x="2010379" y="420736"/>
                </a:cubicBezTo>
                <a:cubicBezTo>
                  <a:pt x="2006397" y="424718"/>
                  <a:pt x="2000996" y="426955"/>
                  <a:pt x="1995364" y="426955"/>
                </a:cubicBezTo>
                <a:lnTo>
                  <a:pt x="21234" y="426955"/>
                </a:lnTo>
                <a:cubicBezTo>
                  <a:pt x="15602" y="426955"/>
                  <a:pt x="10201" y="424718"/>
                  <a:pt x="6219" y="420736"/>
                </a:cubicBezTo>
                <a:cubicBezTo>
                  <a:pt x="2237" y="416754"/>
                  <a:pt x="0" y="411353"/>
                  <a:pt x="0" y="405722"/>
                </a:cubicBezTo>
                <a:lnTo>
                  <a:pt x="0" y="21234"/>
                </a:lnTo>
                <a:cubicBezTo>
                  <a:pt x="0" y="15602"/>
                  <a:pt x="2237" y="10201"/>
                  <a:pt x="6219" y="6219"/>
                </a:cubicBezTo>
                <a:cubicBezTo>
                  <a:pt x="10201" y="2237"/>
                  <a:pt x="15602" y="0"/>
                  <a:pt x="2123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pt-BR"/>
          </a:p>
        </p:txBody>
      </p:sp>
      <p:sp>
        <p:nvSpPr>
          <p:cNvPr id="89" name="Freeform 37">
            <a:extLst>
              <a:ext uri="{FF2B5EF4-FFF2-40B4-BE49-F238E27FC236}">
                <a16:creationId xmlns:a16="http://schemas.microsoft.com/office/drawing/2014/main" id="{8E24EE5D-B0AD-6D3B-AC46-0BF7EE549D55}"/>
              </a:ext>
            </a:extLst>
          </p:cNvPr>
          <p:cNvSpPr/>
          <p:nvPr/>
        </p:nvSpPr>
        <p:spPr>
          <a:xfrm>
            <a:off x="14474894" y="64117"/>
            <a:ext cx="546076" cy="437758"/>
          </a:xfrm>
          <a:custGeom>
            <a:avLst/>
            <a:gdLst/>
            <a:ahLst/>
            <a:cxnLst/>
            <a:rect l="l" t="t" r="r" b="b"/>
            <a:pathLst>
              <a:path w="546076" h="437758">
                <a:moveTo>
                  <a:pt x="0" y="0"/>
                </a:moveTo>
                <a:lnTo>
                  <a:pt x="546075" y="0"/>
                </a:lnTo>
                <a:lnTo>
                  <a:pt x="546075" y="437758"/>
                </a:lnTo>
                <a:lnTo>
                  <a:pt x="0" y="437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9976" t="-8628" r="-32280" b="-1236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0" name="Freeform 38">
            <a:extLst>
              <a:ext uri="{FF2B5EF4-FFF2-40B4-BE49-F238E27FC236}">
                <a16:creationId xmlns:a16="http://schemas.microsoft.com/office/drawing/2014/main" id="{C57ABF92-6DD3-43F3-DB9A-6141692B8328}"/>
              </a:ext>
            </a:extLst>
          </p:cNvPr>
          <p:cNvSpPr/>
          <p:nvPr/>
        </p:nvSpPr>
        <p:spPr>
          <a:xfrm>
            <a:off x="13639321" y="178433"/>
            <a:ext cx="781809" cy="196789"/>
          </a:xfrm>
          <a:custGeom>
            <a:avLst/>
            <a:gdLst/>
            <a:ahLst/>
            <a:cxnLst/>
            <a:rect l="l" t="t" r="r" b="b"/>
            <a:pathLst>
              <a:path w="781809" h="196789">
                <a:moveTo>
                  <a:pt x="0" y="0"/>
                </a:moveTo>
                <a:lnTo>
                  <a:pt x="781808" y="0"/>
                </a:lnTo>
                <a:lnTo>
                  <a:pt x="781808" y="196789"/>
                </a:lnTo>
                <a:lnTo>
                  <a:pt x="0" y="1967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751" b="-8436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91" name="Freeform 39">
            <a:extLst>
              <a:ext uri="{FF2B5EF4-FFF2-40B4-BE49-F238E27FC236}">
                <a16:creationId xmlns:a16="http://schemas.microsoft.com/office/drawing/2014/main" id="{4F75771F-25A0-D9DE-0E6B-FD6D4B071285}"/>
              </a:ext>
            </a:extLst>
          </p:cNvPr>
          <p:cNvSpPr/>
          <p:nvPr/>
        </p:nvSpPr>
        <p:spPr>
          <a:xfrm>
            <a:off x="15116027" y="237027"/>
            <a:ext cx="639548" cy="179747"/>
          </a:xfrm>
          <a:custGeom>
            <a:avLst/>
            <a:gdLst/>
            <a:ahLst/>
            <a:cxnLst/>
            <a:rect l="l" t="t" r="r" b="b"/>
            <a:pathLst>
              <a:path w="639548" h="179747">
                <a:moveTo>
                  <a:pt x="0" y="0"/>
                </a:moveTo>
                <a:lnTo>
                  <a:pt x="639547" y="0"/>
                </a:lnTo>
                <a:lnTo>
                  <a:pt x="639547" y="179747"/>
                </a:lnTo>
                <a:lnTo>
                  <a:pt x="0" y="1797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36" r="-2581" b="-103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2" name="Freeform 40">
            <a:extLst>
              <a:ext uri="{FF2B5EF4-FFF2-40B4-BE49-F238E27FC236}">
                <a16:creationId xmlns:a16="http://schemas.microsoft.com/office/drawing/2014/main" id="{5478F753-D4F7-3F1C-3E32-63F5C56AEFF5}"/>
              </a:ext>
            </a:extLst>
          </p:cNvPr>
          <p:cNvSpPr/>
          <p:nvPr/>
        </p:nvSpPr>
        <p:spPr>
          <a:xfrm>
            <a:off x="11515160" y="733732"/>
            <a:ext cx="819804" cy="372897"/>
          </a:xfrm>
          <a:custGeom>
            <a:avLst/>
            <a:gdLst/>
            <a:ahLst/>
            <a:cxnLst/>
            <a:rect l="l" t="t" r="r" b="b"/>
            <a:pathLst>
              <a:path w="819804" h="372897">
                <a:moveTo>
                  <a:pt x="0" y="0"/>
                </a:moveTo>
                <a:lnTo>
                  <a:pt x="819805" y="0"/>
                </a:lnTo>
                <a:lnTo>
                  <a:pt x="819805" y="372897"/>
                </a:lnTo>
                <a:lnTo>
                  <a:pt x="0" y="3728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688" r="-1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3" name="Freeform 41">
            <a:extLst>
              <a:ext uri="{FF2B5EF4-FFF2-40B4-BE49-F238E27FC236}">
                <a16:creationId xmlns:a16="http://schemas.microsoft.com/office/drawing/2014/main" id="{A0078ADE-3B1D-14B3-1E5D-1945A77A2494}"/>
              </a:ext>
            </a:extLst>
          </p:cNvPr>
          <p:cNvSpPr/>
          <p:nvPr/>
        </p:nvSpPr>
        <p:spPr>
          <a:xfrm>
            <a:off x="11468281" y="258015"/>
            <a:ext cx="825899" cy="259568"/>
          </a:xfrm>
          <a:custGeom>
            <a:avLst/>
            <a:gdLst/>
            <a:ahLst/>
            <a:cxnLst/>
            <a:rect l="l" t="t" r="r" b="b"/>
            <a:pathLst>
              <a:path w="825899" h="259568">
                <a:moveTo>
                  <a:pt x="0" y="0"/>
                </a:moveTo>
                <a:lnTo>
                  <a:pt x="825899" y="0"/>
                </a:lnTo>
                <a:lnTo>
                  <a:pt x="825899" y="259569"/>
                </a:lnTo>
                <a:lnTo>
                  <a:pt x="0" y="2595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4" name="TextBox 42">
            <a:extLst>
              <a:ext uri="{FF2B5EF4-FFF2-40B4-BE49-F238E27FC236}">
                <a16:creationId xmlns:a16="http://schemas.microsoft.com/office/drawing/2014/main" id="{991D5CDC-1EBA-01D5-95E1-A03D39A16F73}"/>
              </a:ext>
            </a:extLst>
          </p:cNvPr>
          <p:cNvSpPr txBox="1"/>
          <p:nvPr/>
        </p:nvSpPr>
        <p:spPr>
          <a:xfrm>
            <a:off x="15388170" y="-118169"/>
            <a:ext cx="1310731" cy="13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"/>
              </a:lnSpc>
            </a:pPr>
            <a:r>
              <a:rPr lang="en-US" sz="799" b="1" dirty="0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APOIO</a:t>
            </a:r>
          </a:p>
        </p:txBody>
      </p:sp>
      <p:sp>
        <p:nvSpPr>
          <p:cNvPr id="95" name="TextBox 43">
            <a:extLst>
              <a:ext uri="{FF2B5EF4-FFF2-40B4-BE49-F238E27FC236}">
                <a16:creationId xmlns:a16="http://schemas.microsoft.com/office/drawing/2014/main" id="{E5332B4D-FBC2-BB45-1519-A08BD0700B3A}"/>
              </a:ext>
            </a:extLst>
          </p:cNvPr>
          <p:cNvSpPr txBox="1"/>
          <p:nvPr/>
        </p:nvSpPr>
        <p:spPr>
          <a:xfrm>
            <a:off x="11612819" y="-99910"/>
            <a:ext cx="1373336" cy="13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"/>
              </a:lnSpc>
            </a:pPr>
            <a:r>
              <a:rPr lang="en-US" sz="799" b="1" dirty="0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REALIZAÇÃO</a:t>
            </a:r>
          </a:p>
        </p:txBody>
      </p:sp>
      <p:sp>
        <p:nvSpPr>
          <p:cNvPr id="96" name="Freeform 44">
            <a:extLst>
              <a:ext uri="{FF2B5EF4-FFF2-40B4-BE49-F238E27FC236}">
                <a16:creationId xmlns:a16="http://schemas.microsoft.com/office/drawing/2014/main" id="{AA2D2BE3-2AE0-C61A-97A4-AC63AA0506BA}"/>
              </a:ext>
            </a:extLst>
          </p:cNvPr>
          <p:cNvSpPr/>
          <p:nvPr/>
        </p:nvSpPr>
        <p:spPr>
          <a:xfrm>
            <a:off x="12475404" y="162771"/>
            <a:ext cx="536151" cy="658092"/>
          </a:xfrm>
          <a:custGeom>
            <a:avLst/>
            <a:gdLst/>
            <a:ahLst/>
            <a:cxnLst/>
            <a:rect l="l" t="t" r="r" b="b"/>
            <a:pathLst>
              <a:path w="536151" h="658092">
                <a:moveTo>
                  <a:pt x="0" y="0"/>
                </a:moveTo>
                <a:lnTo>
                  <a:pt x="536151" y="0"/>
                </a:lnTo>
                <a:lnTo>
                  <a:pt x="536151" y="658091"/>
                </a:lnTo>
                <a:lnTo>
                  <a:pt x="0" y="6580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7" name="Freeform 45">
            <a:extLst>
              <a:ext uri="{FF2B5EF4-FFF2-40B4-BE49-F238E27FC236}">
                <a16:creationId xmlns:a16="http://schemas.microsoft.com/office/drawing/2014/main" id="{779ACE7D-2833-EA6B-CA35-5423F882E3D4}"/>
              </a:ext>
            </a:extLst>
          </p:cNvPr>
          <p:cNvSpPr/>
          <p:nvPr/>
        </p:nvSpPr>
        <p:spPr>
          <a:xfrm>
            <a:off x="15827351" y="156567"/>
            <a:ext cx="731198" cy="268814"/>
          </a:xfrm>
          <a:custGeom>
            <a:avLst/>
            <a:gdLst/>
            <a:ahLst/>
            <a:cxnLst/>
            <a:rect l="l" t="t" r="r" b="b"/>
            <a:pathLst>
              <a:path w="731198" h="268814">
                <a:moveTo>
                  <a:pt x="0" y="0"/>
                </a:moveTo>
                <a:lnTo>
                  <a:pt x="731198" y="0"/>
                </a:lnTo>
                <a:lnTo>
                  <a:pt x="731198" y="268814"/>
                </a:lnTo>
                <a:lnTo>
                  <a:pt x="0" y="2688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732" t="-22953" r="-4086" b="-22953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98" name="Freeform 46">
            <a:extLst>
              <a:ext uri="{FF2B5EF4-FFF2-40B4-BE49-F238E27FC236}">
                <a16:creationId xmlns:a16="http://schemas.microsoft.com/office/drawing/2014/main" id="{503F7BEE-1637-18D3-9B6B-4D134FD60E6B}"/>
              </a:ext>
            </a:extLst>
          </p:cNvPr>
          <p:cNvSpPr/>
          <p:nvPr/>
        </p:nvSpPr>
        <p:spPr>
          <a:xfrm>
            <a:off x="16645230" y="65669"/>
            <a:ext cx="325679" cy="416707"/>
          </a:xfrm>
          <a:custGeom>
            <a:avLst/>
            <a:gdLst/>
            <a:ahLst/>
            <a:cxnLst/>
            <a:rect l="l" t="t" r="r" b="b"/>
            <a:pathLst>
              <a:path w="325679" h="416707">
                <a:moveTo>
                  <a:pt x="0" y="0"/>
                </a:moveTo>
                <a:lnTo>
                  <a:pt x="325678" y="0"/>
                </a:lnTo>
                <a:lnTo>
                  <a:pt x="325678" y="416707"/>
                </a:lnTo>
                <a:lnTo>
                  <a:pt x="0" y="41670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9" name="Freeform 47">
            <a:extLst>
              <a:ext uri="{FF2B5EF4-FFF2-40B4-BE49-F238E27FC236}">
                <a16:creationId xmlns:a16="http://schemas.microsoft.com/office/drawing/2014/main" id="{260027AC-606F-020B-048C-29DF497B299B}"/>
              </a:ext>
            </a:extLst>
          </p:cNvPr>
          <p:cNvSpPr/>
          <p:nvPr/>
        </p:nvSpPr>
        <p:spPr>
          <a:xfrm>
            <a:off x="17073731" y="64117"/>
            <a:ext cx="445772" cy="396776"/>
          </a:xfrm>
          <a:custGeom>
            <a:avLst/>
            <a:gdLst/>
            <a:ahLst/>
            <a:cxnLst/>
            <a:rect l="l" t="t" r="r" b="b"/>
            <a:pathLst>
              <a:path w="445772" h="396776">
                <a:moveTo>
                  <a:pt x="0" y="0"/>
                </a:moveTo>
                <a:lnTo>
                  <a:pt x="445772" y="0"/>
                </a:lnTo>
                <a:lnTo>
                  <a:pt x="445772" y="396776"/>
                </a:lnTo>
                <a:lnTo>
                  <a:pt x="0" y="3967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159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0" name="Freeform 48">
            <a:extLst>
              <a:ext uri="{FF2B5EF4-FFF2-40B4-BE49-F238E27FC236}">
                <a16:creationId xmlns:a16="http://schemas.microsoft.com/office/drawing/2014/main" id="{0BE6CD35-6A96-92E1-C8C1-C241730E57BF}"/>
              </a:ext>
            </a:extLst>
          </p:cNvPr>
          <p:cNvSpPr/>
          <p:nvPr/>
        </p:nvSpPr>
        <p:spPr>
          <a:xfrm>
            <a:off x="13596248" y="669580"/>
            <a:ext cx="466534" cy="257760"/>
          </a:xfrm>
          <a:custGeom>
            <a:avLst/>
            <a:gdLst/>
            <a:ahLst/>
            <a:cxnLst/>
            <a:rect l="l" t="t" r="r" b="b"/>
            <a:pathLst>
              <a:path w="466534" h="257760">
                <a:moveTo>
                  <a:pt x="0" y="0"/>
                </a:moveTo>
                <a:lnTo>
                  <a:pt x="466534" y="0"/>
                </a:lnTo>
                <a:lnTo>
                  <a:pt x="466534" y="257761"/>
                </a:lnTo>
                <a:lnTo>
                  <a:pt x="0" y="25776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1" name="Freeform 49">
            <a:extLst>
              <a:ext uri="{FF2B5EF4-FFF2-40B4-BE49-F238E27FC236}">
                <a16:creationId xmlns:a16="http://schemas.microsoft.com/office/drawing/2014/main" id="{668D4AF4-4F36-AEC8-FEB0-81E66CF2C45B}"/>
              </a:ext>
            </a:extLst>
          </p:cNvPr>
          <p:cNvSpPr/>
          <p:nvPr/>
        </p:nvSpPr>
        <p:spPr>
          <a:xfrm>
            <a:off x="14198564" y="583269"/>
            <a:ext cx="533222" cy="533222"/>
          </a:xfrm>
          <a:custGeom>
            <a:avLst/>
            <a:gdLst/>
            <a:ahLst/>
            <a:cxnLst/>
            <a:rect l="l" t="t" r="r" b="b"/>
            <a:pathLst>
              <a:path w="533222" h="533222">
                <a:moveTo>
                  <a:pt x="0" y="0"/>
                </a:moveTo>
                <a:lnTo>
                  <a:pt x="533222" y="0"/>
                </a:lnTo>
                <a:lnTo>
                  <a:pt x="533222" y="533223"/>
                </a:lnTo>
                <a:lnTo>
                  <a:pt x="0" y="53322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2" name="Freeform 50">
            <a:extLst>
              <a:ext uri="{FF2B5EF4-FFF2-40B4-BE49-F238E27FC236}">
                <a16:creationId xmlns:a16="http://schemas.microsoft.com/office/drawing/2014/main" id="{9866AF49-2C5E-6375-7C3C-9FE175F25358}"/>
              </a:ext>
            </a:extLst>
          </p:cNvPr>
          <p:cNvSpPr/>
          <p:nvPr/>
        </p:nvSpPr>
        <p:spPr>
          <a:xfrm>
            <a:off x="14836175" y="726905"/>
            <a:ext cx="587083" cy="201743"/>
          </a:xfrm>
          <a:custGeom>
            <a:avLst/>
            <a:gdLst/>
            <a:ahLst/>
            <a:cxnLst/>
            <a:rect l="l" t="t" r="r" b="b"/>
            <a:pathLst>
              <a:path w="587083" h="201743">
                <a:moveTo>
                  <a:pt x="0" y="0"/>
                </a:moveTo>
                <a:lnTo>
                  <a:pt x="587083" y="0"/>
                </a:lnTo>
                <a:lnTo>
                  <a:pt x="587083" y="201743"/>
                </a:lnTo>
                <a:lnTo>
                  <a:pt x="0" y="2017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3" name="Freeform 51">
            <a:extLst>
              <a:ext uri="{FF2B5EF4-FFF2-40B4-BE49-F238E27FC236}">
                <a16:creationId xmlns:a16="http://schemas.microsoft.com/office/drawing/2014/main" id="{F0E3F12F-8F8A-56B9-DAA9-96A2C6C01E36}"/>
              </a:ext>
            </a:extLst>
          </p:cNvPr>
          <p:cNvSpPr/>
          <p:nvPr/>
        </p:nvSpPr>
        <p:spPr>
          <a:xfrm>
            <a:off x="15549348" y="646492"/>
            <a:ext cx="353059" cy="322828"/>
          </a:xfrm>
          <a:custGeom>
            <a:avLst/>
            <a:gdLst/>
            <a:ahLst/>
            <a:cxnLst/>
            <a:rect l="l" t="t" r="r" b="b"/>
            <a:pathLst>
              <a:path w="353059" h="322828">
                <a:moveTo>
                  <a:pt x="0" y="0"/>
                </a:moveTo>
                <a:lnTo>
                  <a:pt x="353059" y="0"/>
                </a:lnTo>
                <a:lnTo>
                  <a:pt x="353059" y="322828"/>
                </a:lnTo>
                <a:lnTo>
                  <a:pt x="0" y="32282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4" name="Freeform 52">
            <a:extLst>
              <a:ext uri="{FF2B5EF4-FFF2-40B4-BE49-F238E27FC236}">
                <a16:creationId xmlns:a16="http://schemas.microsoft.com/office/drawing/2014/main" id="{C88C185D-6BA6-0D07-688B-9C4DEDFB4005}"/>
              </a:ext>
            </a:extLst>
          </p:cNvPr>
          <p:cNvSpPr/>
          <p:nvPr/>
        </p:nvSpPr>
        <p:spPr>
          <a:xfrm>
            <a:off x="16028497" y="710516"/>
            <a:ext cx="747197" cy="201743"/>
          </a:xfrm>
          <a:custGeom>
            <a:avLst/>
            <a:gdLst/>
            <a:ahLst/>
            <a:cxnLst/>
            <a:rect l="l" t="t" r="r" b="b"/>
            <a:pathLst>
              <a:path w="747197" h="201743">
                <a:moveTo>
                  <a:pt x="0" y="0"/>
                </a:moveTo>
                <a:lnTo>
                  <a:pt x="747197" y="0"/>
                </a:lnTo>
                <a:lnTo>
                  <a:pt x="747197" y="201743"/>
                </a:lnTo>
                <a:lnTo>
                  <a:pt x="0" y="20174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5" name="Freeform 53">
            <a:extLst>
              <a:ext uri="{FF2B5EF4-FFF2-40B4-BE49-F238E27FC236}">
                <a16:creationId xmlns:a16="http://schemas.microsoft.com/office/drawing/2014/main" id="{7B1F0FAA-5410-384E-B36E-73882C3E1C94}"/>
              </a:ext>
            </a:extLst>
          </p:cNvPr>
          <p:cNvSpPr/>
          <p:nvPr/>
        </p:nvSpPr>
        <p:spPr>
          <a:xfrm>
            <a:off x="16781854" y="656981"/>
            <a:ext cx="662137" cy="263200"/>
          </a:xfrm>
          <a:custGeom>
            <a:avLst/>
            <a:gdLst/>
            <a:ahLst/>
            <a:cxnLst/>
            <a:rect l="l" t="t" r="r" b="b"/>
            <a:pathLst>
              <a:path w="662137" h="263200">
                <a:moveTo>
                  <a:pt x="0" y="0"/>
                </a:moveTo>
                <a:lnTo>
                  <a:pt x="662138" y="0"/>
                </a:lnTo>
                <a:lnTo>
                  <a:pt x="662138" y="263199"/>
                </a:lnTo>
                <a:lnTo>
                  <a:pt x="0" y="26319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6" name="Freeform 54">
            <a:extLst>
              <a:ext uri="{FF2B5EF4-FFF2-40B4-BE49-F238E27FC236}">
                <a16:creationId xmlns:a16="http://schemas.microsoft.com/office/drawing/2014/main" id="{8D0C4AEE-5D83-7B46-3399-BC46020EE9CA}"/>
              </a:ext>
            </a:extLst>
          </p:cNvPr>
          <p:cNvSpPr/>
          <p:nvPr/>
        </p:nvSpPr>
        <p:spPr>
          <a:xfrm>
            <a:off x="17596842" y="165956"/>
            <a:ext cx="449126" cy="89874"/>
          </a:xfrm>
          <a:custGeom>
            <a:avLst/>
            <a:gdLst/>
            <a:ahLst/>
            <a:cxnLst/>
            <a:rect l="l" t="t" r="r" b="b"/>
            <a:pathLst>
              <a:path w="449126" h="89874">
                <a:moveTo>
                  <a:pt x="0" y="0"/>
                </a:moveTo>
                <a:lnTo>
                  <a:pt x="449126" y="0"/>
                </a:lnTo>
                <a:lnTo>
                  <a:pt x="449126" y="89875"/>
                </a:lnTo>
                <a:lnTo>
                  <a:pt x="0" y="898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r="-15013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7" name="Freeform 55">
            <a:extLst>
              <a:ext uri="{FF2B5EF4-FFF2-40B4-BE49-F238E27FC236}">
                <a16:creationId xmlns:a16="http://schemas.microsoft.com/office/drawing/2014/main" id="{BBC26139-FFE2-2CCB-C596-897732B3C44F}"/>
              </a:ext>
            </a:extLst>
          </p:cNvPr>
          <p:cNvSpPr/>
          <p:nvPr/>
        </p:nvSpPr>
        <p:spPr>
          <a:xfrm>
            <a:off x="17589505" y="297925"/>
            <a:ext cx="670629" cy="89874"/>
          </a:xfrm>
          <a:custGeom>
            <a:avLst/>
            <a:gdLst/>
            <a:ahLst/>
            <a:cxnLst/>
            <a:rect l="l" t="t" r="r" b="b"/>
            <a:pathLst>
              <a:path w="670629" h="89874">
                <a:moveTo>
                  <a:pt x="0" y="0"/>
                </a:moveTo>
                <a:lnTo>
                  <a:pt x="670630" y="0"/>
                </a:lnTo>
                <a:lnTo>
                  <a:pt x="670630" y="89874"/>
                </a:lnTo>
                <a:lnTo>
                  <a:pt x="0" y="898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6751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8" name="Freeform 56">
            <a:extLst>
              <a:ext uri="{FF2B5EF4-FFF2-40B4-BE49-F238E27FC236}">
                <a16:creationId xmlns:a16="http://schemas.microsoft.com/office/drawing/2014/main" id="{B45C96FF-F32C-4477-5019-8DD6FEC65BDA}"/>
              </a:ext>
            </a:extLst>
          </p:cNvPr>
          <p:cNvSpPr/>
          <p:nvPr/>
        </p:nvSpPr>
        <p:spPr>
          <a:xfrm>
            <a:off x="17549877" y="718941"/>
            <a:ext cx="615609" cy="137743"/>
          </a:xfrm>
          <a:custGeom>
            <a:avLst/>
            <a:gdLst/>
            <a:ahLst/>
            <a:cxnLst/>
            <a:rect l="l" t="t" r="r" b="b"/>
            <a:pathLst>
              <a:path w="615609" h="137743">
                <a:moveTo>
                  <a:pt x="0" y="0"/>
                </a:moveTo>
                <a:lnTo>
                  <a:pt x="615610" y="0"/>
                </a:lnTo>
                <a:lnTo>
                  <a:pt x="615610" y="137743"/>
                </a:lnTo>
                <a:lnTo>
                  <a:pt x="0" y="137743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9" name="Group 12">
            <a:extLst>
              <a:ext uri="{FF2B5EF4-FFF2-40B4-BE49-F238E27FC236}">
                <a16:creationId xmlns:a16="http://schemas.microsoft.com/office/drawing/2014/main" id="{454BC2D0-2383-07F6-4A95-34C9B18F88C6}"/>
              </a:ext>
            </a:extLst>
          </p:cNvPr>
          <p:cNvGrpSpPr/>
          <p:nvPr/>
        </p:nvGrpSpPr>
        <p:grpSpPr>
          <a:xfrm>
            <a:off x="8119177" y="-266700"/>
            <a:ext cx="2569591" cy="2552501"/>
            <a:chOff x="0" y="0"/>
            <a:chExt cx="3426121" cy="3403334"/>
          </a:xfrm>
        </p:grpSpPr>
        <p:grpSp>
          <p:nvGrpSpPr>
            <p:cNvPr id="110" name="Group 13">
              <a:extLst>
                <a:ext uri="{FF2B5EF4-FFF2-40B4-BE49-F238E27FC236}">
                  <a16:creationId xmlns:a16="http://schemas.microsoft.com/office/drawing/2014/main" id="{C2436EE1-5F25-51D2-192F-1D9EA4FE8C53}"/>
                </a:ext>
              </a:extLst>
            </p:cNvPr>
            <p:cNvGrpSpPr/>
            <p:nvPr/>
          </p:nvGrpSpPr>
          <p:grpSpPr>
            <a:xfrm>
              <a:off x="22787" y="0"/>
              <a:ext cx="3403334" cy="3403334"/>
              <a:chOff x="0" y="0"/>
              <a:chExt cx="812800" cy="812800"/>
            </a:xfrm>
          </p:grpSpPr>
          <p:sp>
            <p:nvSpPr>
              <p:cNvPr id="117" name="Freeform 14">
                <a:extLst>
                  <a:ext uri="{FF2B5EF4-FFF2-40B4-BE49-F238E27FC236}">
                    <a16:creationId xmlns:a16="http://schemas.microsoft.com/office/drawing/2014/main" id="{0B488302-A8A3-D147-28D3-4E9012F504D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15000">
                    <a:srgbClr val="082122">
                      <a:alpha val="68000"/>
                    </a:srgbClr>
                  </a:gs>
                  <a:gs pos="40000">
                    <a:srgbClr val="295B53">
                      <a:alpha val="68000"/>
                    </a:srgbClr>
                  </a:gs>
                  <a:gs pos="60000">
                    <a:srgbClr val="19B35C">
                      <a:alpha val="68000"/>
                    </a:srgbClr>
                  </a:gs>
                  <a:gs pos="85000">
                    <a:srgbClr val="FCFF9A">
                      <a:alpha val="68000"/>
                    </a:srgbClr>
                  </a:gs>
                </a:gsLst>
                <a:lin ang="18900000"/>
              </a:gra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" name="TextBox 15">
                <a:extLst>
                  <a:ext uri="{FF2B5EF4-FFF2-40B4-BE49-F238E27FC236}">
                    <a16:creationId xmlns:a16="http://schemas.microsoft.com/office/drawing/2014/main" id="{45D8B438-865D-1A6D-D178-C47C04B6CA91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9187" tIns="59187" rIns="59187" bIns="59187" rtlCol="0" anchor="ctr"/>
              <a:lstStyle/>
              <a:p>
                <a:pPr algn="ctr">
                  <a:lnSpc>
                    <a:spcPts val="13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1" name="Group 16">
              <a:extLst>
                <a:ext uri="{FF2B5EF4-FFF2-40B4-BE49-F238E27FC236}">
                  <a16:creationId xmlns:a16="http://schemas.microsoft.com/office/drawing/2014/main" id="{B33912D4-00DD-66E5-F687-670D5B5A6D89}"/>
                </a:ext>
              </a:extLst>
            </p:cNvPr>
            <p:cNvGrpSpPr/>
            <p:nvPr/>
          </p:nvGrpSpPr>
          <p:grpSpPr>
            <a:xfrm>
              <a:off x="0" y="0"/>
              <a:ext cx="3296199" cy="3296199"/>
              <a:chOff x="0" y="0"/>
              <a:chExt cx="812800" cy="812800"/>
            </a:xfrm>
          </p:grpSpPr>
          <p:sp>
            <p:nvSpPr>
              <p:cNvPr id="115" name="Freeform 17">
                <a:extLst>
                  <a:ext uri="{FF2B5EF4-FFF2-40B4-BE49-F238E27FC236}">
                    <a16:creationId xmlns:a16="http://schemas.microsoft.com/office/drawing/2014/main" id="{4CA3FC8D-AC88-A9E4-0C56-8E198DDA01C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6" name="TextBox 18">
                <a:extLst>
                  <a:ext uri="{FF2B5EF4-FFF2-40B4-BE49-F238E27FC236}">
                    <a16:creationId xmlns:a16="http://schemas.microsoft.com/office/drawing/2014/main" id="{A830E11B-1A53-9958-E768-C9EA704AE4AC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9187" tIns="59187" rIns="59187" bIns="59187" rtlCol="0" anchor="ctr"/>
              <a:lstStyle/>
              <a:p>
                <a:pPr algn="ctr">
                  <a:lnSpc>
                    <a:spcPts val="13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CBA6CB1A-B8AA-5511-8798-F22B2FC3C3D2}"/>
                </a:ext>
              </a:extLst>
            </p:cNvPr>
            <p:cNvSpPr/>
            <p:nvPr/>
          </p:nvSpPr>
          <p:spPr>
            <a:xfrm>
              <a:off x="505198" y="1440230"/>
              <a:ext cx="2285803" cy="1092900"/>
            </a:xfrm>
            <a:custGeom>
              <a:avLst/>
              <a:gdLst/>
              <a:ahLst/>
              <a:cxnLst/>
              <a:rect l="l" t="t" r="r" b="b"/>
              <a:pathLst>
                <a:path w="2285803" h="1092900">
                  <a:moveTo>
                    <a:pt x="0" y="0"/>
                  </a:moveTo>
                  <a:lnTo>
                    <a:pt x="2285803" y="0"/>
                  </a:lnTo>
                  <a:lnTo>
                    <a:pt x="2285803" y="1092900"/>
                  </a:lnTo>
                  <a:lnTo>
                    <a:pt x="0" y="1092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FDD69D37-B64D-E326-1712-8C3A7E7A06FB}"/>
                </a:ext>
              </a:extLst>
            </p:cNvPr>
            <p:cNvSpPr/>
            <p:nvPr/>
          </p:nvSpPr>
          <p:spPr>
            <a:xfrm>
              <a:off x="1055890" y="232455"/>
              <a:ext cx="1503998" cy="1282235"/>
            </a:xfrm>
            <a:custGeom>
              <a:avLst/>
              <a:gdLst/>
              <a:ahLst/>
              <a:cxnLst/>
              <a:rect l="l" t="t" r="r" b="b"/>
              <a:pathLst>
                <a:path w="1503998" h="1282235">
                  <a:moveTo>
                    <a:pt x="0" y="0"/>
                  </a:moveTo>
                  <a:lnTo>
                    <a:pt x="1503998" y="0"/>
                  </a:lnTo>
                  <a:lnTo>
                    <a:pt x="1503998" y="1282235"/>
                  </a:lnTo>
                  <a:lnTo>
                    <a:pt x="0" y="1282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r="-19791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TextBox 21">
              <a:extLst>
                <a:ext uri="{FF2B5EF4-FFF2-40B4-BE49-F238E27FC236}">
                  <a16:creationId xmlns:a16="http://schemas.microsoft.com/office/drawing/2014/main" id="{13BC053D-9D5F-D9A7-B767-3B59E8180E40}"/>
                </a:ext>
              </a:extLst>
            </p:cNvPr>
            <p:cNvSpPr txBox="1"/>
            <p:nvPr/>
          </p:nvSpPr>
          <p:spPr>
            <a:xfrm>
              <a:off x="373242" y="2504555"/>
              <a:ext cx="2549714" cy="281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4"/>
                </a:lnSpc>
                <a:spcBef>
                  <a:spcPct val="0"/>
                </a:spcBef>
              </a:pPr>
              <a:r>
                <a:rPr lang="en-US" sz="1296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14 e 15 de maio de 2026</a:t>
              </a:r>
            </a:p>
          </p:txBody>
        </p:sp>
      </p:grpSp>
      <p:sp>
        <p:nvSpPr>
          <p:cNvPr id="4" name="Freeform 22">
            <a:extLst>
              <a:ext uri="{FF2B5EF4-FFF2-40B4-BE49-F238E27FC236}">
                <a16:creationId xmlns:a16="http://schemas.microsoft.com/office/drawing/2014/main" id="{E212019E-CF5D-BE53-BC6D-078E92342AAB}"/>
              </a:ext>
            </a:extLst>
          </p:cNvPr>
          <p:cNvSpPr/>
          <p:nvPr/>
        </p:nvSpPr>
        <p:spPr>
          <a:xfrm>
            <a:off x="30192" y="819044"/>
            <a:ext cx="1524022" cy="274273"/>
          </a:xfrm>
          <a:custGeom>
            <a:avLst/>
            <a:gdLst/>
            <a:ahLst/>
            <a:cxnLst/>
            <a:rect l="l" t="t" r="r" b="b"/>
            <a:pathLst>
              <a:path w="1524022" h="274273">
                <a:moveTo>
                  <a:pt x="0" y="0"/>
                </a:moveTo>
                <a:lnTo>
                  <a:pt x="1524022" y="0"/>
                </a:lnTo>
                <a:lnTo>
                  <a:pt x="1524022" y="274274"/>
                </a:lnTo>
                <a:lnTo>
                  <a:pt x="0" y="27427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t="-1920" b="-6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D88B1E5B-5556-8D0A-1C8F-302A5068D24A}"/>
              </a:ext>
            </a:extLst>
          </p:cNvPr>
          <p:cNvSpPr txBox="1"/>
          <p:nvPr/>
        </p:nvSpPr>
        <p:spPr>
          <a:xfrm>
            <a:off x="311567" y="-194281"/>
            <a:ext cx="961272" cy="141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3"/>
              </a:lnSpc>
            </a:pPr>
            <a:r>
              <a:rPr lang="en-US" sz="830" b="1" dirty="0">
                <a:solidFill>
                  <a:srgbClr val="34353A"/>
                </a:solidFill>
                <a:latin typeface="Oswald Bold"/>
                <a:ea typeface="Oswald Bold"/>
                <a:cs typeface="Oswald Bold"/>
                <a:sym typeface="Oswald Bold"/>
              </a:rPr>
              <a:t>PATROCÍNIO </a:t>
            </a:r>
            <a:r>
              <a:rPr lang="en-US" sz="830" b="1" dirty="0">
                <a:gradFill>
                  <a:gsLst>
                    <a:gs pos="0">
                      <a:srgbClr val="464646">
                        <a:alpha val="100000"/>
                      </a:srgbClr>
                    </a:gs>
                    <a:gs pos="33333">
                      <a:srgbClr val="7C6738">
                        <a:alpha val="100000"/>
                      </a:srgbClr>
                    </a:gs>
                    <a:gs pos="66667">
                      <a:srgbClr val="9F8B39">
                        <a:alpha val="100000"/>
                      </a:srgbClr>
                    </a:gs>
                    <a:gs pos="100000">
                      <a:srgbClr val="BEAD50">
                        <a:alpha val="100000"/>
                      </a:srgbClr>
                    </a:gs>
                  </a:gsLst>
                  <a:lin ang="0"/>
                </a:gradFill>
                <a:latin typeface="Oswald Bold"/>
                <a:ea typeface="Oswald Bold"/>
                <a:cs typeface="Oswald Bold"/>
                <a:sym typeface="Oswald Bold"/>
              </a:rPr>
              <a:t>OURO: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E3C863E0-5B6E-BEC0-F5ED-D1B7B3A7A098}"/>
              </a:ext>
            </a:extLst>
          </p:cNvPr>
          <p:cNvSpPr txBox="1"/>
          <p:nvPr/>
        </p:nvSpPr>
        <p:spPr>
          <a:xfrm>
            <a:off x="2988249" y="-184697"/>
            <a:ext cx="859249" cy="137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5"/>
              </a:lnSpc>
            </a:pPr>
            <a:r>
              <a:rPr lang="en-US" sz="796" b="1" dirty="0">
                <a:solidFill>
                  <a:srgbClr val="323437"/>
                </a:solidFill>
                <a:latin typeface="Oswald Bold"/>
                <a:ea typeface="Oswald Bold"/>
                <a:cs typeface="Oswald Bold"/>
                <a:sym typeface="Oswald Bold"/>
              </a:rPr>
              <a:t>PATROCÍNIO </a:t>
            </a:r>
            <a:r>
              <a:rPr lang="en-US" sz="796" b="1" dirty="0">
                <a:gradFill>
                  <a:gsLst>
                    <a:gs pos="0">
                      <a:srgbClr val="3A3A3A">
                        <a:alpha val="100000"/>
                      </a:srgbClr>
                    </a:gs>
                    <a:gs pos="33333">
                      <a:srgbClr val="464646">
                        <a:alpha val="100000"/>
                      </a:srgbClr>
                    </a:gs>
                    <a:gs pos="66667">
                      <a:srgbClr val="7A7A7A">
                        <a:alpha val="100000"/>
                      </a:srgbClr>
                    </a:gs>
                    <a:gs pos="100000">
                      <a:srgbClr val="838383">
                        <a:alpha val="100000"/>
                      </a:srgbClr>
                    </a:gs>
                  </a:gsLst>
                  <a:lin ang="18900000"/>
                </a:gradFill>
                <a:latin typeface="Oswald Bold"/>
                <a:ea typeface="Oswald Bold"/>
                <a:cs typeface="Oswald Bold"/>
                <a:sym typeface="Oswald Bold"/>
              </a:rPr>
              <a:t>PRATA:</a:t>
            </a:r>
          </a:p>
        </p:txBody>
      </p:sp>
      <p:sp>
        <p:nvSpPr>
          <p:cNvPr id="7" name="Freeform 25">
            <a:extLst>
              <a:ext uri="{FF2B5EF4-FFF2-40B4-BE49-F238E27FC236}">
                <a16:creationId xmlns:a16="http://schemas.microsoft.com/office/drawing/2014/main" id="{8677ECEB-6416-DFEB-B369-B9451BE79755}"/>
              </a:ext>
            </a:extLst>
          </p:cNvPr>
          <p:cNvSpPr/>
          <p:nvPr/>
        </p:nvSpPr>
        <p:spPr>
          <a:xfrm>
            <a:off x="3413928" y="696104"/>
            <a:ext cx="1223710" cy="321159"/>
          </a:xfrm>
          <a:custGeom>
            <a:avLst/>
            <a:gdLst/>
            <a:ahLst/>
            <a:cxnLst/>
            <a:rect l="l" t="t" r="r" b="b"/>
            <a:pathLst>
              <a:path w="1223710" h="321159">
                <a:moveTo>
                  <a:pt x="0" y="0"/>
                </a:moveTo>
                <a:lnTo>
                  <a:pt x="1223710" y="0"/>
                </a:lnTo>
                <a:lnTo>
                  <a:pt x="1223710" y="321159"/>
                </a:lnTo>
                <a:lnTo>
                  <a:pt x="0" y="321159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t="-5164" r="-6256" b="-313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8B5D2A87-0D11-E344-8B1E-422CF2FD39B4}"/>
              </a:ext>
            </a:extLst>
          </p:cNvPr>
          <p:cNvSpPr/>
          <p:nvPr/>
        </p:nvSpPr>
        <p:spPr>
          <a:xfrm>
            <a:off x="2128023" y="669580"/>
            <a:ext cx="1152932" cy="317532"/>
          </a:xfrm>
          <a:custGeom>
            <a:avLst/>
            <a:gdLst/>
            <a:ahLst/>
            <a:cxnLst/>
            <a:rect l="l" t="t" r="r" b="b"/>
            <a:pathLst>
              <a:path w="1152932" h="317532">
                <a:moveTo>
                  <a:pt x="0" y="0"/>
                </a:moveTo>
                <a:lnTo>
                  <a:pt x="1152932" y="0"/>
                </a:lnTo>
                <a:lnTo>
                  <a:pt x="1152932" y="317532"/>
                </a:lnTo>
                <a:lnTo>
                  <a:pt x="0" y="317532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-4193" t="-83387" r="-3461" b="-9316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7E26B80F-34B1-FEA4-77CD-908F2D16DE4A}"/>
              </a:ext>
            </a:extLst>
          </p:cNvPr>
          <p:cNvSpPr txBox="1"/>
          <p:nvPr/>
        </p:nvSpPr>
        <p:spPr>
          <a:xfrm>
            <a:off x="5415594" y="-183678"/>
            <a:ext cx="1305030" cy="137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1"/>
              </a:lnSpc>
            </a:pPr>
            <a:r>
              <a:rPr lang="en-US" sz="793" b="1" dirty="0">
                <a:gradFill>
                  <a:gsLst>
                    <a:gs pos="0">
                      <a:srgbClr val="444343">
                        <a:alpha val="100000"/>
                      </a:srgbClr>
                    </a:gs>
                    <a:gs pos="33333">
                      <a:srgbClr val="68605D">
                        <a:alpha val="100000"/>
                      </a:srgbClr>
                    </a:gs>
                    <a:gs pos="66667">
                      <a:srgbClr val="914C2B">
                        <a:alpha val="100000"/>
                      </a:srgbClr>
                    </a:gs>
                    <a:gs pos="100000">
                      <a:srgbClr val="BA745B">
                        <a:alpha val="100000"/>
                      </a:srgbClr>
                    </a:gs>
                  </a:gsLst>
                  <a:lin ang="0"/>
                </a:gradFill>
                <a:latin typeface="Oswald Bold"/>
                <a:ea typeface="Oswald Bold"/>
                <a:cs typeface="Oswald Bold"/>
                <a:sym typeface="Oswald Bold"/>
              </a:rPr>
              <a:t>PATROCÍNO BRONZE:</a:t>
            </a:r>
          </a:p>
        </p:txBody>
      </p:sp>
      <p:sp>
        <p:nvSpPr>
          <p:cNvPr id="16" name="Freeform 27">
            <a:extLst>
              <a:ext uri="{FF2B5EF4-FFF2-40B4-BE49-F238E27FC236}">
                <a16:creationId xmlns:a16="http://schemas.microsoft.com/office/drawing/2014/main" id="{3CBFEBAD-BB83-DBD3-7914-23FFF16AC317}"/>
              </a:ext>
            </a:extLst>
          </p:cNvPr>
          <p:cNvSpPr/>
          <p:nvPr/>
        </p:nvSpPr>
        <p:spPr>
          <a:xfrm>
            <a:off x="6789920" y="407384"/>
            <a:ext cx="623174" cy="512796"/>
          </a:xfrm>
          <a:custGeom>
            <a:avLst/>
            <a:gdLst/>
            <a:ahLst/>
            <a:cxnLst/>
            <a:rect l="l" t="t" r="r" b="b"/>
            <a:pathLst>
              <a:path w="623174" h="512796">
                <a:moveTo>
                  <a:pt x="0" y="0"/>
                </a:moveTo>
                <a:lnTo>
                  <a:pt x="623174" y="0"/>
                </a:lnTo>
                <a:lnTo>
                  <a:pt x="623174" y="512797"/>
                </a:lnTo>
                <a:lnTo>
                  <a:pt x="0" y="512797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t="-33654" b="-1859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AFA14320-7B5D-B9E7-DAD5-E8BE6855967D}"/>
              </a:ext>
            </a:extLst>
          </p:cNvPr>
          <p:cNvSpPr/>
          <p:nvPr/>
        </p:nvSpPr>
        <p:spPr>
          <a:xfrm>
            <a:off x="6423627" y="34351"/>
            <a:ext cx="662604" cy="258415"/>
          </a:xfrm>
          <a:custGeom>
            <a:avLst/>
            <a:gdLst/>
            <a:ahLst/>
            <a:cxnLst/>
            <a:rect l="l" t="t" r="r" b="b"/>
            <a:pathLst>
              <a:path w="662604" h="258415">
                <a:moveTo>
                  <a:pt x="0" y="0"/>
                </a:moveTo>
                <a:lnTo>
                  <a:pt x="662604" y="0"/>
                </a:lnTo>
                <a:lnTo>
                  <a:pt x="662604" y="258415"/>
                </a:lnTo>
                <a:lnTo>
                  <a:pt x="0" y="258415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29">
            <a:extLst>
              <a:ext uri="{FF2B5EF4-FFF2-40B4-BE49-F238E27FC236}">
                <a16:creationId xmlns:a16="http://schemas.microsoft.com/office/drawing/2014/main" id="{7318CF4B-FC16-7C09-AE2D-7AA28EC5D0DC}"/>
              </a:ext>
            </a:extLst>
          </p:cNvPr>
          <p:cNvSpPr/>
          <p:nvPr/>
        </p:nvSpPr>
        <p:spPr>
          <a:xfrm>
            <a:off x="4971858" y="-25155"/>
            <a:ext cx="441145" cy="444761"/>
          </a:xfrm>
          <a:custGeom>
            <a:avLst/>
            <a:gdLst/>
            <a:ahLst/>
            <a:cxnLst/>
            <a:rect l="l" t="t" r="r" b="b"/>
            <a:pathLst>
              <a:path w="441145" h="444761">
                <a:moveTo>
                  <a:pt x="0" y="0"/>
                </a:moveTo>
                <a:lnTo>
                  <a:pt x="441145" y="0"/>
                </a:lnTo>
                <a:lnTo>
                  <a:pt x="441145" y="444761"/>
                </a:lnTo>
                <a:lnTo>
                  <a:pt x="0" y="444761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30">
            <a:extLst>
              <a:ext uri="{FF2B5EF4-FFF2-40B4-BE49-F238E27FC236}">
                <a16:creationId xmlns:a16="http://schemas.microsoft.com/office/drawing/2014/main" id="{8686C168-09A9-1105-110D-D33C11EAB9D9}"/>
              </a:ext>
            </a:extLst>
          </p:cNvPr>
          <p:cNvSpPr/>
          <p:nvPr/>
        </p:nvSpPr>
        <p:spPr>
          <a:xfrm>
            <a:off x="6028212" y="807906"/>
            <a:ext cx="519428" cy="425151"/>
          </a:xfrm>
          <a:custGeom>
            <a:avLst/>
            <a:gdLst/>
            <a:ahLst/>
            <a:cxnLst/>
            <a:rect l="l" t="t" r="r" b="b"/>
            <a:pathLst>
              <a:path w="519428" h="425151">
                <a:moveTo>
                  <a:pt x="0" y="0"/>
                </a:moveTo>
                <a:lnTo>
                  <a:pt x="519428" y="0"/>
                </a:lnTo>
                <a:lnTo>
                  <a:pt x="519428" y="425151"/>
                </a:lnTo>
                <a:lnTo>
                  <a:pt x="0" y="425151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-56633" t="-28984" r="-54694" b="-25930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06E634FD-7C0A-82A7-B6EF-A35D6A2A443E}"/>
              </a:ext>
            </a:extLst>
          </p:cNvPr>
          <p:cNvSpPr/>
          <p:nvPr/>
        </p:nvSpPr>
        <p:spPr>
          <a:xfrm>
            <a:off x="5356830" y="388316"/>
            <a:ext cx="405436" cy="476842"/>
          </a:xfrm>
          <a:custGeom>
            <a:avLst/>
            <a:gdLst/>
            <a:ahLst/>
            <a:cxnLst/>
            <a:rect l="l" t="t" r="r" b="b"/>
            <a:pathLst>
              <a:path w="405436" h="476842">
                <a:moveTo>
                  <a:pt x="0" y="0"/>
                </a:moveTo>
                <a:lnTo>
                  <a:pt x="405437" y="0"/>
                </a:lnTo>
                <a:lnTo>
                  <a:pt x="405437" y="476841"/>
                </a:lnTo>
                <a:lnTo>
                  <a:pt x="0" y="476841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21" name="Freeform 32">
            <a:extLst>
              <a:ext uri="{FF2B5EF4-FFF2-40B4-BE49-F238E27FC236}">
                <a16:creationId xmlns:a16="http://schemas.microsoft.com/office/drawing/2014/main" id="{A3A5C3B2-88A2-2BAD-F559-B1F2241C3AF9}"/>
              </a:ext>
            </a:extLst>
          </p:cNvPr>
          <p:cNvSpPr/>
          <p:nvPr/>
        </p:nvSpPr>
        <p:spPr>
          <a:xfrm>
            <a:off x="7149637" y="-34325"/>
            <a:ext cx="490052" cy="404359"/>
          </a:xfrm>
          <a:custGeom>
            <a:avLst/>
            <a:gdLst/>
            <a:ahLst/>
            <a:cxnLst/>
            <a:rect l="l" t="t" r="r" b="b"/>
            <a:pathLst>
              <a:path w="490052" h="404359">
                <a:moveTo>
                  <a:pt x="0" y="0"/>
                </a:moveTo>
                <a:lnTo>
                  <a:pt x="490051" y="0"/>
                </a:lnTo>
                <a:lnTo>
                  <a:pt x="490051" y="404359"/>
                </a:lnTo>
                <a:lnTo>
                  <a:pt x="0" y="404359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-36555" t="-25079" r="-41482" b="-2746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33">
            <a:extLst>
              <a:ext uri="{FF2B5EF4-FFF2-40B4-BE49-F238E27FC236}">
                <a16:creationId xmlns:a16="http://schemas.microsoft.com/office/drawing/2014/main" id="{2E7D5E35-AC13-40A4-97E3-E93EC3CDF9C8}"/>
              </a:ext>
            </a:extLst>
          </p:cNvPr>
          <p:cNvSpPr/>
          <p:nvPr/>
        </p:nvSpPr>
        <p:spPr>
          <a:xfrm>
            <a:off x="5254893" y="989205"/>
            <a:ext cx="609309" cy="182793"/>
          </a:xfrm>
          <a:custGeom>
            <a:avLst/>
            <a:gdLst/>
            <a:ahLst/>
            <a:cxnLst/>
            <a:rect l="l" t="t" r="r" b="b"/>
            <a:pathLst>
              <a:path w="609309" h="182793">
                <a:moveTo>
                  <a:pt x="0" y="0"/>
                </a:moveTo>
                <a:lnTo>
                  <a:pt x="609309" y="0"/>
                </a:lnTo>
                <a:lnTo>
                  <a:pt x="609309" y="182793"/>
                </a:lnTo>
                <a:lnTo>
                  <a:pt x="0" y="182793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E3324471-89C6-7A36-7FDC-4757D8C8D58D}"/>
              </a:ext>
            </a:extLst>
          </p:cNvPr>
          <p:cNvSpPr/>
          <p:nvPr/>
        </p:nvSpPr>
        <p:spPr>
          <a:xfrm>
            <a:off x="5968329" y="597598"/>
            <a:ext cx="776946" cy="112636"/>
          </a:xfrm>
          <a:custGeom>
            <a:avLst/>
            <a:gdLst/>
            <a:ahLst/>
            <a:cxnLst/>
            <a:rect l="l" t="t" r="r" b="b"/>
            <a:pathLst>
              <a:path w="847738" h="97490">
                <a:moveTo>
                  <a:pt x="0" y="0"/>
                </a:moveTo>
                <a:lnTo>
                  <a:pt x="847738" y="0"/>
                </a:lnTo>
                <a:lnTo>
                  <a:pt x="847738" y="97490"/>
                </a:lnTo>
                <a:lnTo>
                  <a:pt x="0" y="97490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35">
            <a:extLst>
              <a:ext uri="{FF2B5EF4-FFF2-40B4-BE49-F238E27FC236}">
                <a16:creationId xmlns:a16="http://schemas.microsoft.com/office/drawing/2014/main" id="{196B2645-495A-E2EE-A90E-857CF8ECC042}"/>
              </a:ext>
            </a:extLst>
          </p:cNvPr>
          <p:cNvSpPr/>
          <p:nvPr/>
        </p:nvSpPr>
        <p:spPr>
          <a:xfrm>
            <a:off x="6694774" y="950456"/>
            <a:ext cx="520872" cy="347248"/>
          </a:xfrm>
          <a:custGeom>
            <a:avLst/>
            <a:gdLst/>
            <a:ahLst/>
            <a:cxnLst/>
            <a:rect l="l" t="t" r="r" b="b"/>
            <a:pathLst>
              <a:path w="520872" h="347248">
                <a:moveTo>
                  <a:pt x="0" y="0"/>
                </a:moveTo>
                <a:lnTo>
                  <a:pt x="520873" y="0"/>
                </a:lnTo>
                <a:lnTo>
                  <a:pt x="520873" y="347248"/>
                </a:lnTo>
                <a:lnTo>
                  <a:pt x="0" y="347248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40" name="Imagem 39" descr="Brasil PDAC 2024">
            <a:extLst>
              <a:ext uri="{FF2B5EF4-FFF2-40B4-BE49-F238E27FC236}">
                <a16:creationId xmlns:a16="http://schemas.microsoft.com/office/drawing/2014/main" id="{837ED52C-157F-5963-35E7-27A0E115BC21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525897" y="147920"/>
            <a:ext cx="1071749" cy="346532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19CA79AD-E9C0-0EA3-1A03-E46EAB6A229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41" y="88754"/>
            <a:ext cx="609495" cy="274273"/>
          </a:xfrm>
          <a:prstGeom prst="rect">
            <a:avLst/>
          </a:prstGeom>
        </p:spPr>
      </p:pic>
      <p:pic>
        <p:nvPicPr>
          <p:cNvPr id="42" name="Imagem 41" descr="Ficheiro:AngloGold Ashanti.svg – Wikipédia, a enciclopédia livre">
            <a:extLst>
              <a:ext uri="{FF2B5EF4-FFF2-40B4-BE49-F238E27FC236}">
                <a16:creationId xmlns:a16="http://schemas.microsoft.com/office/drawing/2014/main" id="{3EEE399D-BD57-7B9E-83CA-E7B11E8E097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152963" y="38778"/>
            <a:ext cx="1149358" cy="334032"/>
          </a:xfrm>
          <a:prstGeom prst="rect">
            <a:avLst/>
          </a:prstGeom>
        </p:spPr>
      </p:pic>
      <p:pic>
        <p:nvPicPr>
          <p:cNvPr id="43" name="Imagem 42" descr="Ficheiro:Logotipo Vale.svg – Wikipédia, a enciclopédia livre">
            <a:extLst>
              <a:ext uri="{FF2B5EF4-FFF2-40B4-BE49-F238E27FC236}">
                <a16:creationId xmlns:a16="http://schemas.microsoft.com/office/drawing/2014/main" id="{CEE4E9AC-1E9C-9EBC-36D6-43A613FA45BB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7004" y="60483"/>
            <a:ext cx="1368939" cy="53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2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4231</TotalTime>
  <Words>104</Words>
  <Application>Microsoft Office PowerPoint</Application>
  <PresentationFormat>Personalizar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Oswald Bold</vt:lpstr>
      <vt:lpstr>Calibri</vt:lpstr>
      <vt:lpstr>Arial</vt:lpstr>
      <vt:lpstr>Open Sans Bold</vt:lpstr>
      <vt:lpstr>Oswald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MINICURSO IV CAFÉ</dc:title>
  <dc:creator>Lele pds</dc:creator>
  <cp:lastModifiedBy>letter pds</cp:lastModifiedBy>
  <cp:revision>9</cp:revision>
  <dcterms:created xsi:type="dcterms:W3CDTF">2006-08-16T00:00:00Z</dcterms:created>
  <dcterms:modified xsi:type="dcterms:W3CDTF">2026-04-22T23:46:59Z</dcterms:modified>
  <dc:identifier>DAHGQ3ZtYwM</dc:identifier>
</cp:coreProperties>
</file>