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63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F8D6"/>
    <a:srgbClr val="F8F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22947-6F0F-4306-876C-2E00869DCFBE}" v="8" dt="2026-04-15T20:27:22.2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876" y="216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5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5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6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15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2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30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3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4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6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4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3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3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8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3" indent="0">
              <a:buNone/>
              <a:defRPr sz="1067" b="1"/>
            </a:lvl4pPr>
            <a:lvl5pPr marL="1219230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1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8" indent="0">
              <a:buNone/>
              <a:defRPr sz="1333" b="1"/>
            </a:lvl2pPr>
            <a:lvl3pPr marL="609615" indent="0">
              <a:buNone/>
              <a:defRPr sz="1200" b="1"/>
            </a:lvl3pPr>
            <a:lvl4pPr marL="914423" indent="0">
              <a:buNone/>
              <a:defRPr sz="1067" b="1"/>
            </a:lvl4pPr>
            <a:lvl5pPr marL="1219230" indent="0">
              <a:buNone/>
              <a:defRPr sz="1067" b="1"/>
            </a:lvl5pPr>
            <a:lvl6pPr marL="1524038" indent="0">
              <a:buNone/>
              <a:defRPr sz="1067" b="1"/>
            </a:lvl6pPr>
            <a:lvl7pPr marL="1828845" indent="0">
              <a:buNone/>
              <a:defRPr sz="1067" b="1"/>
            </a:lvl7pPr>
            <a:lvl8pPr marL="2133653" indent="0">
              <a:buNone/>
              <a:defRPr sz="1067" b="1"/>
            </a:lvl8pPr>
            <a:lvl9pPr marL="2438461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7"/>
            <a:ext cx="3407834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08" indent="0">
              <a:buNone/>
              <a:defRPr sz="800"/>
            </a:lvl2pPr>
            <a:lvl3pPr marL="609615" indent="0">
              <a:buNone/>
              <a:defRPr sz="667"/>
            </a:lvl3pPr>
            <a:lvl4pPr marL="914423" indent="0">
              <a:buNone/>
              <a:defRPr sz="600"/>
            </a:lvl4pPr>
            <a:lvl5pPr marL="1219230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08" indent="0">
              <a:buNone/>
              <a:defRPr sz="1867"/>
            </a:lvl2pPr>
            <a:lvl3pPr marL="609615" indent="0">
              <a:buNone/>
              <a:defRPr sz="1600"/>
            </a:lvl3pPr>
            <a:lvl4pPr marL="914423" indent="0">
              <a:buNone/>
              <a:defRPr sz="1333"/>
            </a:lvl4pPr>
            <a:lvl5pPr marL="1219230" indent="0">
              <a:buNone/>
              <a:defRPr sz="1333"/>
            </a:lvl5pPr>
            <a:lvl6pPr marL="1524038" indent="0">
              <a:buNone/>
              <a:defRPr sz="1333"/>
            </a:lvl6pPr>
            <a:lvl7pPr marL="1828845" indent="0">
              <a:buNone/>
              <a:defRPr sz="1333"/>
            </a:lvl7pPr>
            <a:lvl8pPr marL="2133653" indent="0">
              <a:buNone/>
              <a:defRPr sz="1333"/>
            </a:lvl8pPr>
            <a:lvl9pPr marL="2438461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08" indent="0">
              <a:buNone/>
              <a:defRPr sz="800"/>
            </a:lvl2pPr>
            <a:lvl3pPr marL="609615" indent="0">
              <a:buNone/>
              <a:defRPr sz="667"/>
            </a:lvl3pPr>
            <a:lvl4pPr marL="914423" indent="0">
              <a:buNone/>
              <a:defRPr sz="600"/>
            </a:lvl4pPr>
            <a:lvl5pPr marL="1219230" indent="0">
              <a:buNone/>
              <a:defRPr sz="600"/>
            </a:lvl5pPr>
            <a:lvl6pPr marL="1524038" indent="0">
              <a:buNone/>
              <a:defRPr sz="600"/>
            </a:lvl6pPr>
            <a:lvl7pPr marL="1828845" indent="0">
              <a:buNone/>
              <a:defRPr sz="600"/>
            </a:lvl7pPr>
            <a:lvl8pPr marL="2133653" indent="0">
              <a:buNone/>
              <a:defRPr sz="600"/>
            </a:lvl8pPr>
            <a:lvl9pPr marL="243846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15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609615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13" indent="-190506" algn="l" defTabSz="609615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19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27" indent="-152404" algn="l" defTabSz="609615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5" indent="-152404" algn="l" defTabSz="609615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42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50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057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865" indent="-152404" algn="l" defTabSz="609615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1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2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30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38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45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53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61" algn="l" defTabSz="609615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jpe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svg"/><Relationship Id="rId8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38.png"/><Relationship Id="rId26" Type="http://schemas.openxmlformats.org/officeDocument/2006/relationships/image" Target="../media/image23.png"/><Relationship Id="rId39" Type="http://schemas.openxmlformats.org/officeDocument/2006/relationships/image" Target="../media/image8.png"/><Relationship Id="rId21" Type="http://schemas.openxmlformats.org/officeDocument/2006/relationships/image" Target="../media/image4.png"/><Relationship Id="rId34" Type="http://schemas.openxmlformats.org/officeDocument/2006/relationships/image" Target="../media/image3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40.png"/><Relationship Id="rId25" Type="http://schemas.openxmlformats.org/officeDocument/2006/relationships/image" Target="../media/image22.png"/><Relationship Id="rId33" Type="http://schemas.openxmlformats.org/officeDocument/2006/relationships/image" Target="../media/image30.jpeg"/><Relationship Id="rId38" Type="http://schemas.openxmlformats.org/officeDocument/2006/relationships/image" Target="../media/image35.pn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20" Type="http://schemas.openxmlformats.org/officeDocument/2006/relationships/image" Target="../media/image3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7.png"/><Relationship Id="rId32" Type="http://schemas.openxmlformats.org/officeDocument/2006/relationships/image" Target="../media/image29.svg"/><Relationship Id="rId37" Type="http://schemas.openxmlformats.org/officeDocument/2006/relationships/image" Target="../media/image34.svg"/><Relationship Id="rId40" Type="http://schemas.openxmlformats.org/officeDocument/2006/relationships/image" Target="../media/image9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6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16.png"/><Relationship Id="rId19" Type="http://schemas.openxmlformats.org/officeDocument/2006/relationships/image" Target="../media/image39.png"/><Relationship Id="rId31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5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38.png"/><Relationship Id="rId26" Type="http://schemas.openxmlformats.org/officeDocument/2006/relationships/image" Target="../media/image23.png"/><Relationship Id="rId39" Type="http://schemas.openxmlformats.org/officeDocument/2006/relationships/image" Target="../media/image8.png"/><Relationship Id="rId21" Type="http://schemas.openxmlformats.org/officeDocument/2006/relationships/image" Target="../media/image4.png"/><Relationship Id="rId34" Type="http://schemas.openxmlformats.org/officeDocument/2006/relationships/image" Target="../media/image3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40.png"/><Relationship Id="rId25" Type="http://schemas.openxmlformats.org/officeDocument/2006/relationships/image" Target="../media/image22.png"/><Relationship Id="rId33" Type="http://schemas.openxmlformats.org/officeDocument/2006/relationships/image" Target="../media/image30.jpeg"/><Relationship Id="rId38" Type="http://schemas.openxmlformats.org/officeDocument/2006/relationships/image" Target="../media/image35.pn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20" Type="http://schemas.openxmlformats.org/officeDocument/2006/relationships/image" Target="../media/image3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7.png"/><Relationship Id="rId32" Type="http://schemas.openxmlformats.org/officeDocument/2006/relationships/image" Target="../media/image29.svg"/><Relationship Id="rId37" Type="http://schemas.openxmlformats.org/officeDocument/2006/relationships/image" Target="../media/image34.svg"/><Relationship Id="rId40" Type="http://schemas.openxmlformats.org/officeDocument/2006/relationships/image" Target="../media/image9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6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16.png"/><Relationship Id="rId19" Type="http://schemas.openxmlformats.org/officeDocument/2006/relationships/image" Target="../media/image39.png"/><Relationship Id="rId31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5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jpeg"/><Relationship Id="rId18" Type="http://schemas.openxmlformats.org/officeDocument/2006/relationships/image" Target="../media/image38.png"/><Relationship Id="rId26" Type="http://schemas.openxmlformats.org/officeDocument/2006/relationships/image" Target="../media/image23.png"/><Relationship Id="rId39" Type="http://schemas.openxmlformats.org/officeDocument/2006/relationships/image" Target="../media/image8.png"/><Relationship Id="rId21" Type="http://schemas.openxmlformats.org/officeDocument/2006/relationships/image" Target="../media/image4.png"/><Relationship Id="rId34" Type="http://schemas.openxmlformats.org/officeDocument/2006/relationships/image" Target="../media/image3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40.png"/><Relationship Id="rId25" Type="http://schemas.openxmlformats.org/officeDocument/2006/relationships/image" Target="../media/image22.png"/><Relationship Id="rId33" Type="http://schemas.openxmlformats.org/officeDocument/2006/relationships/image" Target="../media/image30.jpeg"/><Relationship Id="rId38" Type="http://schemas.openxmlformats.org/officeDocument/2006/relationships/image" Target="../media/image35.png"/><Relationship Id="rId2" Type="http://schemas.openxmlformats.org/officeDocument/2006/relationships/image" Target="../media/image1.jpeg"/><Relationship Id="rId16" Type="http://schemas.openxmlformats.org/officeDocument/2006/relationships/image" Target="../media/image37.png"/><Relationship Id="rId20" Type="http://schemas.openxmlformats.org/officeDocument/2006/relationships/image" Target="../media/image3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7.png"/><Relationship Id="rId32" Type="http://schemas.openxmlformats.org/officeDocument/2006/relationships/image" Target="../media/image29.svg"/><Relationship Id="rId37" Type="http://schemas.openxmlformats.org/officeDocument/2006/relationships/image" Target="../media/image34.svg"/><Relationship Id="rId40" Type="http://schemas.openxmlformats.org/officeDocument/2006/relationships/image" Target="../media/image9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6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16.png"/><Relationship Id="rId19" Type="http://schemas.openxmlformats.org/officeDocument/2006/relationships/image" Target="../media/image39.png"/><Relationship Id="rId31" Type="http://schemas.openxmlformats.org/officeDocument/2006/relationships/image" Target="../media/image28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jpeg"/><Relationship Id="rId22" Type="http://schemas.openxmlformats.org/officeDocument/2006/relationships/image" Target="../media/image5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14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-167311" y="-1271933"/>
            <a:ext cx="12392149" cy="8266547"/>
            <a:chOff x="-1" y="0"/>
            <a:chExt cx="24784298" cy="16533093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2261461"/>
              <a:ext cx="24784297" cy="14271632"/>
            </a:xfrm>
            <a:custGeom>
              <a:avLst/>
              <a:gdLst/>
              <a:ahLst/>
              <a:cxnLst/>
              <a:rect l="l" t="t" r="r" b="b"/>
              <a:pathLst>
                <a:path w="24784297" h="14271632">
                  <a:moveTo>
                    <a:pt x="0" y="0"/>
                  </a:moveTo>
                  <a:lnTo>
                    <a:pt x="24784297" y="0"/>
                  </a:lnTo>
                  <a:lnTo>
                    <a:pt x="24784297" y="14271632"/>
                  </a:lnTo>
                  <a:lnTo>
                    <a:pt x="0" y="142716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39792" t="-34784" b="-26958"/>
              </a:stretch>
            </a:blip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" y="0"/>
              <a:ext cx="24784297" cy="16533093"/>
            </a:xfrm>
            <a:custGeom>
              <a:avLst/>
              <a:gdLst/>
              <a:ahLst/>
              <a:cxnLst/>
              <a:rect l="l" t="t" r="r" b="b"/>
              <a:pathLst>
                <a:path w="24384000" h="16533093">
                  <a:moveTo>
                    <a:pt x="0" y="0"/>
                  </a:moveTo>
                  <a:lnTo>
                    <a:pt x="24384000" y="0"/>
                  </a:lnTo>
                  <a:lnTo>
                    <a:pt x="24384000" y="16533093"/>
                  </a:lnTo>
                  <a:lnTo>
                    <a:pt x="0" y="165330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0000"/>
              </a:blip>
              <a:stretch>
                <a:fillRect l="-31693" r="-31693" b="-32911"/>
              </a:stretch>
            </a:blipFill>
          </p:spPr>
          <p:txBody>
            <a:bodyPr/>
            <a:lstStyle/>
            <a:p>
              <a:endParaRPr lang="pt-BR" sz="800" dirty="0"/>
            </a:p>
          </p:txBody>
        </p:sp>
      </p:grpSp>
      <p:sp>
        <p:nvSpPr>
          <p:cNvPr id="63" name="Retângulo: Cantos Arredondados 62">
            <a:extLst>
              <a:ext uri="{FF2B5EF4-FFF2-40B4-BE49-F238E27FC236}">
                <a16:creationId xmlns:a16="http://schemas.microsoft.com/office/drawing/2014/main" id="{3164AA5E-D365-4114-A125-B6FC33CEC78B}"/>
              </a:ext>
            </a:extLst>
          </p:cNvPr>
          <p:cNvSpPr/>
          <p:nvPr/>
        </p:nvSpPr>
        <p:spPr>
          <a:xfrm>
            <a:off x="1538358" y="3416180"/>
            <a:ext cx="9007138" cy="13779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58" name="Retângulo: Cantos Arredondados 57">
            <a:extLst>
              <a:ext uri="{FF2B5EF4-FFF2-40B4-BE49-F238E27FC236}">
                <a16:creationId xmlns:a16="http://schemas.microsoft.com/office/drawing/2014/main" id="{4EAD0032-43F3-4F8D-A7AB-AFE76B1C784C}"/>
              </a:ext>
            </a:extLst>
          </p:cNvPr>
          <p:cNvSpPr/>
          <p:nvPr/>
        </p:nvSpPr>
        <p:spPr>
          <a:xfrm>
            <a:off x="-167311" y="5059338"/>
            <a:ext cx="12392149" cy="225802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800"/>
          </a:p>
        </p:txBody>
      </p:sp>
      <p:sp>
        <p:nvSpPr>
          <p:cNvPr id="8" name="TextBox 8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9293" y="3238459"/>
            <a:ext cx="9018947" cy="1707488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2150"/>
              </a:lnSpc>
            </a:pPr>
            <a:endParaRPr sz="800"/>
          </a:p>
        </p:txBody>
      </p:sp>
      <p:sp>
        <p:nvSpPr>
          <p:cNvPr id="9" name="Freeform 9"/>
          <p:cNvSpPr/>
          <p:nvPr/>
        </p:nvSpPr>
        <p:spPr>
          <a:xfrm>
            <a:off x="5549688" y="3675143"/>
            <a:ext cx="709453" cy="568728"/>
          </a:xfrm>
          <a:custGeom>
            <a:avLst/>
            <a:gdLst/>
            <a:ahLst/>
            <a:cxnLst/>
            <a:rect l="l" t="t" r="r" b="b"/>
            <a:pathLst>
              <a:path w="1064179" h="853092">
                <a:moveTo>
                  <a:pt x="0" y="0"/>
                </a:moveTo>
                <a:lnTo>
                  <a:pt x="1064178" y="0"/>
                </a:lnTo>
                <a:lnTo>
                  <a:pt x="1064178" y="853092"/>
                </a:lnTo>
                <a:lnTo>
                  <a:pt x="0" y="853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976" t="-8628" r="-32280" b="-12361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0" name="Freeform 10"/>
          <p:cNvSpPr/>
          <p:nvPr/>
        </p:nvSpPr>
        <p:spPr>
          <a:xfrm>
            <a:off x="4500055" y="3800254"/>
            <a:ext cx="1015713" cy="255666"/>
          </a:xfrm>
          <a:custGeom>
            <a:avLst/>
            <a:gdLst/>
            <a:ahLst/>
            <a:cxnLst/>
            <a:rect l="l" t="t" r="r" b="b"/>
            <a:pathLst>
              <a:path w="1523569" h="383498">
                <a:moveTo>
                  <a:pt x="0" y="0"/>
                </a:moveTo>
                <a:lnTo>
                  <a:pt x="1523569" y="0"/>
                </a:lnTo>
                <a:lnTo>
                  <a:pt x="1523569" y="383499"/>
                </a:lnTo>
                <a:lnTo>
                  <a:pt x="0" y="3834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751" b="-8436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1" name="Freeform 11"/>
          <p:cNvSpPr/>
          <p:nvPr/>
        </p:nvSpPr>
        <p:spPr>
          <a:xfrm>
            <a:off x="6317653" y="3868113"/>
            <a:ext cx="830890" cy="233525"/>
          </a:xfrm>
          <a:custGeom>
            <a:avLst/>
            <a:gdLst/>
            <a:ahLst/>
            <a:cxnLst/>
            <a:rect l="l" t="t" r="r" b="b"/>
            <a:pathLst>
              <a:path w="1246335" h="350287">
                <a:moveTo>
                  <a:pt x="0" y="0"/>
                </a:moveTo>
                <a:lnTo>
                  <a:pt x="1246335" y="0"/>
                </a:lnTo>
                <a:lnTo>
                  <a:pt x="1246335" y="350287"/>
                </a:lnTo>
                <a:lnTo>
                  <a:pt x="0" y="3502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036" r="-2581" b="-1036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2" name="Freeform 12"/>
          <p:cNvSpPr/>
          <p:nvPr/>
        </p:nvSpPr>
        <p:spPr>
          <a:xfrm>
            <a:off x="1660646" y="4207020"/>
            <a:ext cx="1065077" cy="484462"/>
          </a:xfrm>
          <a:custGeom>
            <a:avLst/>
            <a:gdLst/>
            <a:ahLst/>
            <a:cxnLst/>
            <a:rect l="l" t="t" r="r" b="b"/>
            <a:pathLst>
              <a:path w="1597614" h="726693">
                <a:moveTo>
                  <a:pt x="0" y="0"/>
                </a:moveTo>
                <a:lnTo>
                  <a:pt x="1597614" y="0"/>
                </a:lnTo>
                <a:lnTo>
                  <a:pt x="1597614" y="726694"/>
                </a:lnTo>
                <a:lnTo>
                  <a:pt x="0" y="72669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688" r="-1688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3" name="Freeform 13"/>
          <p:cNvSpPr/>
          <p:nvPr/>
        </p:nvSpPr>
        <p:spPr>
          <a:xfrm>
            <a:off x="1711885" y="3759474"/>
            <a:ext cx="1072995" cy="337227"/>
          </a:xfrm>
          <a:custGeom>
            <a:avLst/>
            <a:gdLst/>
            <a:ahLst/>
            <a:cxnLst/>
            <a:rect l="l" t="t" r="r" b="b"/>
            <a:pathLst>
              <a:path w="1609492" h="505840">
                <a:moveTo>
                  <a:pt x="0" y="0"/>
                </a:moveTo>
                <a:lnTo>
                  <a:pt x="1609493" y="0"/>
                </a:lnTo>
                <a:lnTo>
                  <a:pt x="1609493" y="505841"/>
                </a:lnTo>
                <a:lnTo>
                  <a:pt x="0" y="5058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4" name="TextBox 14"/>
          <p:cNvSpPr txBox="1"/>
          <p:nvPr/>
        </p:nvSpPr>
        <p:spPr>
          <a:xfrm>
            <a:off x="6511384" y="3479804"/>
            <a:ext cx="1702880" cy="1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"/>
              </a:lnSpc>
            </a:pPr>
            <a:r>
              <a:rPr lang="en-US" sz="666" b="1" dirty="0">
                <a:solidFill>
                  <a:srgbClr val="000000"/>
                </a:solidFill>
                <a:ea typeface="Oswald Bold"/>
                <a:cs typeface="Oswald Bold"/>
                <a:sym typeface="Oswald Bold"/>
              </a:rPr>
              <a:t>APOIO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77731" y="3479804"/>
            <a:ext cx="1784215" cy="109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3"/>
              </a:lnSpc>
            </a:pPr>
            <a:r>
              <a:rPr lang="en-US" sz="666" b="1" dirty="0">
                <a:solidFill>
                  <a:srgbClr val="000000"/>
                </a:solidFill>
                <a:ea typeface="Oswald Bold"/>
                <a:cs typeface="Oswald Bold"/>
                <a:sym typeface="Oswald Bold"/>
              </a:rPr>
              <a:t>REALIZAÇÃO</a:t>
            </a:r>
          </a:p>
        </p:txBody>
      </p:sp>
      <p:grpSp>
        <p:nvGrpSpPr>
          <p:cNvPr id="19" name="Group 19"/>
          <p:cNvGrpSpPr>
            <a:grpSpLocks noGrp="1" noUngrp="1" noRot="1" noMove="1" noResize="1"/>
          </p:cNvGrpSpPr>
          <p:nvPr/>
        </p:nvGrpSpPr>
        <p:grpSpPr>
          <a:xfrm>
            <a:off x="4738165" y="215802"/>
            <a:ext cx="3034281" cy="3014101"/>
            <a:chOff x="0" y="0"/>
            <a:chExt cx="6068562" cy="6028200"/>
          </a:xfrm>
        </p:grpSpPr>
        <p:grpSp>
          <p:nvGrpSpPr>
            <p:cNvPr id="20" name="Group 20"/>
            <p:cNvGrpSpPr>
              <a:grpSpLocks noGrp="1" noUngrp="1" noRot="1" noMove="1" noResize="1"/>
            </p:cNvGrpSpPr>
            <p:nvPr/>
          </p:nvGrpSpPr>
          <p:grpSpPr>
            <a:xfrm>
              <a:off x="40362" y="0"/>
              <a:ext cx="6028200" cy="6028200"/>
              <a:chOff x="0" y="0"/>
              <a:chExt cx="812800" cy="812800"/>
            </a:xfrm>
          </p:grpSpPr>
          <p:sp>
            <p:nvSpPr>
              <p:cNvPr id="21" name="Freeform 21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15000">
                    <a:srgbClr val="082122">
                      <a:alpha val="68000"/>
                    </a:srgbClr>
                  </a:gs>
                  <a:gs pos="40000">
                    <a:srgbClr val="295B53">
                      <a:alpha val="68000"/>
                    </a:srgbClr>
                  </a:gs>
                  <a:gs pos="60000">
                    <a:srgbClr val="19B35C">
                      <a:alpha val="68000"/>
                    </a:srgbClr>
                  </a:gs>
                  <a:gs pos="85000">
                    <a:srgbClr val="FCFF9A">
                      <a:alpha val="68000"/>
                    </a:srgbClr>
                  </a:gs>
                </a:gsLst>
                <a:lin ang="18900000"/>
              </a:gradFill>
            </p:spPr>
            <p:txBody>
              <a:bodyPr/>
              <a:lstStyle/>
              <a:p>
                <a:endParaRPr lang="pt-BR" sz="800"/>
              </a:p>
            </p:txBody>
          </p:sp>
          <p:sp>
            <p:nvSpPr>
              <p:cNvPr id="22" name="TextBox 22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9458" tIns="39458" rIns="39458" bIns="39458" rtlCol="0" anchor="ctr"/>
              <a:lstStyle/>
              <a:p>
                <a:pPr algn="ctr">
                  <a:lnSpc>
                    <a:spcPts val="931"/>
                  </a:lnSpc>
                  <a:spcBef>
                    <a:spcPct val="0"/>
                  </a:spcBef>
                </a:pPr>
                <a:endParaRPr sz="800"/>
              </a:p>
            </p:txBody>
          </p:sp>
        </p:grpSp>
        <p:grpSp>
          <p:nvGrpSpPr>
            <p:cNvPr id="23" name="Group 23"/>
            <p:cNvGrpSpPr>
              <a:grpSpLocks noGrp="1" noUngrp="1" noRot="1" noMove="1" noResize="1"/>
            </p:cNvGrpSpPr>
            <p:nvPr/>
          </p:nvGrpSpPr>
          <p:grpSpPr>
            <a:xfrm>
              <a:off x="0" y="0"/>
              <a:ext cx="5838435" cy="5838435"/>
              <a:chOff x="0" y="0"/>
              <a:chExt cx="812800" cy="812800"/>
            </a:xfrm>
          </p:grpSpPr>
          <p:sp>
            <p:nvSpPr>
              <p:cNvPr id="24" name="Freeform 24"/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 sz="800"/>
              </a:p>
            </p:txBody>
          </p:sp>
          <p:sp>
            <p:nvSpPr>
              <p:cNvPr id="25" name="TextBox 25"/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9458" tIns="39458" rIns="39458" bIns="39458" rtlCol="0" anchor="ctr"/>
              <a:lstStyle/>
              <a:p>
                <a:pPr algn="ctr">
                  <a:lnSpc>
                    <a:spcPts val="931"/>
                  </a:lnSpc>
                  <a:spcBef>
                    <a:spcPct val="0"/>
                  </a:spcBef>
                </a:pPr>
                <a:endParaRPr sz="800"/>
              </a:p>
            </p:txBody>
          </p:sp>
        </p:grpSp>
        <p:sp>
          <p:nvSpPr>
            <p:cNvPr id="26" name="Freeform 2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94838" y="2551026"/>
              <a:ext cx="4048758" cy="1935812"/>
            </a:xfrm>
            <a:custGeom>
              <a:avLst/>
              <a:gdLst/>
              <a:ahLst/>
              <a:cxnLst/>
              <a:rect l="l" t="t" r="r" b="b"/>
              <a:pathLst>
                <a:path w="4048758" h="1935812">
                  <a:moveTo>
                    <a:pt x="0" y="0"/>
                  </a:moveTo>
                  <a:lnTo>
                    <a:pt x="4048758" y="0"/>
                  </a:lnTo>
                  <a:lnTo>
                    <a:pt x="4048758" y="1935813"/>
                  </a:lnTo>
                  <a:lnTo>
                    <a:pt x="0" y="19358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27" name="Freeform 2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70258" y="411740"/>
              <a:ext cx="2663976" cy="2271175"/>
            </a:xfrm>
            <a:custGeom>
              <a:avLst/>
              <a:gdLst/>
              <a:ahLst/>
              <a:cxnLst/>
              <a:rect l="l" t="t" r="r" b="b"/>
              <a:pathLst>
                <a:path w="2663976" h="2271175">
                  <a:moveTo>
                    <a:pt x="0" y="0"/>
                  </a:moveTo>
                  <a:lnTo>
                    <a:pt x="2663976" y="0"/>
                  </a:lnTo>
                  <a:lnTo>
                    <a:pt x="2663976" y="2271175"/>
                  </a:lnTo>
                  <a:lnTo>
                    <a:pt x="0" y="22711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r="-197913"/>
              </a:stretch>
            </a:blip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28" name="TextBox 2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61110" y="4439215"/>
              <a:ext cx="4516212" cy="5075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2"/>
                </a:lnSpc>
                <a:spcBef>
                  <a:spcPct val="0"/>
                </a:spcBef>
              </a:pPr>
              <a:r>
                <a:rPr lang="en-US" sz="1530" dirty="0">
                  <a:solidFill>
                    <a:srgbClr val="000000"/>
                  </a:solidFill>
                  <a:ea typeface="Oswald"/>
                  <a:cs typeface="Oswald"/>
                  <a:sym typeface="Oswald"/>
                </a:rPr>
                <a:t>14 e 15 de </a:t>
              </a:r>
              <a:r>
                <a:rPr lang="en-US" sz="1530" dirty="0" err="1">
                  <a:solidFill>
                    <a:srgbClr val="000000"/>
                  </a:solidFill>
                  <a:ea typeface="Oswald"/>
                  <a:cs typeface="Oswald"/>
                  <a:sym typeface="Oswald"/>
                </a:rPr>
                <a:t>maio</a:t>
              </a:r>
              <a:r>
                <a:rPr lang="en-US" sz="1530" dirty="0">
                  <a:solidFill>
                    <a:srgbClr val="000000"/>
                  </a:solidFill>
                  <a:ea typeface="Oswald"/>
                  <a:cs typeface="Oswald"/>
                  <a:sym typeface="Oswald"/>
                </a:rPr>
                <a:t> de 2026</a:t>
              </a:r>
            </a:p>
          </p:txBody>
        </p:sp>
      </p:grpSp>
      <p:sp>
        <p:nvSpPr>
          <p:cNvPr id="29" name="Freeform 29"/>
          <p:cNvSpPr/>
          <p:nvPr/>
        </p:nvSpPr>
        <p:spPr>
          <a:xfrm>
            <a:off x="380991" y="6299472"/>
            <a:ext cx="1834375" cy="330127"/>
          </a:xfrm>
          <a:custGeom>
            <a:avLst/>
            <a:gdLst/>
            <a:ahLst/>
            <a:cxnLst/>
            <a:rect l="l" t="t" r="r" b="b"/>
            <a:pathLst>
              <a:path w="2751562" h="495190">
                <a:moveTo>
                  <a:pt x="0" y="0"/>
                </a:moveTo>
                <a:lnTo>
                  <a:pt x="2751562" y="0"/>
                </a:lnTo>
                <a:lnTo>
                  <a:pt x="2751562" y="495190"/>
                </a:lnTo>
                <a:lnTo>
                  <a:pt x="0" y="49519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920" b="-644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0" name="TextBox 30"/>
          <p:cNvSpPr txBox="1"/>
          <p:nvPr/>
        </p:nvSpPr>
        <p:spPr>
          <a:xfrm>
            <a:off x="716553" y="5150881"/>
            <a:ext cx="1186693" cy="161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7"/>
              </a:lnSpc>
            </a:pPr>
            <a:r>
              <a:rPr lang="en-US" sz="800" b="1" dirty="0">
                <a:solidFill>
                  <a:srgbClr val="34353A"/>
                </a:solidFill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800" b="1" dirty="0">
                <a:gradFill>
                  <a:gsLst>
                    <a:gs pos="0">
                      <a:srgbClr val="464646">
                        <a:alpha val="100000"/>
                      </a:srgbClr>
                    </a:gs>
                    <a:gs pos="33333">
                      <a:srgbClr val="7C6738">
                        <a:alpha val="100000"/>
                      </a:srgbClr>
                    </a:gs>
                    <a:gs pos="66667">
                      <a:srgbClr val="9F8B39">
                        <a:alpha val="100000"/>
                      </a:srgbClr>
                    </a:gs>
                    <a:gs pos="100000">
                      <a:srgbClr val="BEAD50">
                        <a:alpha val="100000"/>
                      </a:srgbClr>
                    </a:gs>
                  </a:gsLst>
                  <a:lin ang="0"/>
                </a:gradFill>
                <a:ea typeface="Oswald Bold"/>
                <a:cs typeface="Oswald Bold"/>
                <a:sym typeface="Oswald Bold"/>
              </a:rPr>
              <a:t>OURO: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195204" y="5154447"/>
            <a:ext cx="1060746" cy="161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6"/>
              </a:lnSpc>
            </a:pPr>
            <a:r>
              <a:rPr lang="en-US" sz="800" b="1" dirty="0">
                <a:solidFill>
                  <a:srgbClr val="323437"/>
                </a:solidFill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800" b="1" dirty="0">
                <a:gradFill>
                  <a:gsLst>
                    <a:gs pos="0">
                      <a:srgbClr val="3A3A3A">
                        <a:alpha val="100000"/>
                      </a:srgbClr>
                    </a:gs>
                    <a:gs pos="33333">
                      <a:srgbClr val="464646">
                        <a:alpha val="100000"/>
                      </a:srgbClr>
                    </a:gs>
                    <a:gs pos="66667">
                      <a:srgbClr val="7A7A7A">
                        <a:alpha val="100000"/>
                      </a:srgbClr>
                    </a:gs>
                    <a:gs pos="100000">
                      <a:srgbClr val="838383">
                        <a:alpha val="100000"/>
                      </a:srgbClr>
                    </a:gs>
                  </a:gsLst>
                  <a:lin ang="18900000"/>
                </a:gradFill>
                <a:ea typeface="Oswald Bold"/>
                <a:cs typeface="Oswald Bold"/>
                <a:sym typeface="Oswald Bold"/>
              </a:rPr>
              <a:t>PRATA:</a:t>
            </a:r>
          </a:p>
        </p:txBody>
      </p:sp>
      <p:sp>
        <p:nvSpPr>
          <p:cNvPr id="32" name="Freeform 32"/>
          <p:cNvSpPr/>
          <p:nvPr/>
        </p:nvSpPr>
        <p:spPr>
          <a:xfrm>
            <a:off x="2951872" y="5491519"/>
            <a:ext cx="1510674" cy="396471"/>
          </a:xfrm>
          <a:custGeom>
            <a:avLst/>
            <a:gdLst/>
            <a:ahLst/>
            <a:cxnLst/>
            <a:rect l="l" t="t" r="r" b="b"/>
            <a:pathLst>
              <a:path w="2266011" h="594707">
                <a:moveTo>
                  <a:pt x="0" y="0"/>
                </a:moveTo>
                <a:lnTo>
                  <a:pt x="2266011" y="0"/>
                </a:lnTo>
                <a:lnTo>
                  <a:pt x="2266011" y="594707"/>
                </a:lnTo>
                <a:lnTo>
                  <a:pt x="0" y="59470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5164" r="-6256" b="-3137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3" name="Freeform 33"/>
          <p:cNvSpPr/>
          <p:nvPr/>
        </p:nvSpPr>
        <p:spPr>
          <a:xfrm>
            <a:off x="4767713" y="5502673"/>
            <a:ext cx="1423298" cy="391994"/>
          </a:xfrm>
          <a:custGeom>
            <a:avLst/>
            <a:gdLst/>
            <a:ahLst/>
            <a:cxnLst/>
            <a:rect l="l" t="t" r="r" b="b"/>
            <a:pathLst>
              <a:path w="2134947" h="587990">
                <a:moveTo>
                  <a:pt x="0" y="0"/>
                </a:moveTo>
                <a:lnTo>
                  <a:pt x="2134946" y="0"/>
                </a:lnTo>
                <a:lnTo>
                  <a:pt x="2134946" y="587991"/>
                </a:lnTo>
                <a:lnTo>
                  <a:pt x="0" y="5879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4193" t="-83387" r="-3461" b="-93165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34" name="Freeform 34"/>
          <p:cNvSpPr/>
          <p:nvPr/>
        </p:nvSpPr>
        <p:spPr>
          <a:xfrm>
            <a:off x="6627310" y="5604192"/>
            <a:ext cx="769310" cy="633049"/>
          </a:xfrm>
          <a:custGeom>
            <a:avLst/>
            <a:gdLst/>
            <a:ahLst/>
            <a:cxnLst/>
            <a:rect l="l" t="t" r="r" b="b"/>
            <a:pathLst>
              <a:path w="1153965" h="949573">
                <a:moveTo>
                  <a:pt x="0" y="0"/>
                </a:moveTo>
                <a:lnTo>
                  <a:pt x="1153965" y="0"/>
                </a:lnTo>
                <a:lnTo>
                  <a:pt x="1153965" y="949572"/>
                </a:lnTo>
                <a:lnTo>
                  <a:pt x="0" y="9495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t="-33654" b="-18597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5" name="Freeform 35"/>
          <p:cNvSpPr/>
          <p:nvPr/>
        </p:nvSpPr>
        <p:spPr>
          <a:xfrm>
            <a:off x="11221470" y="5705100"/>
            <a:ext cx="817986" cy="319015"/>
          </a:xfrm>
          <a:custGeom>
            <a:avLst/>
            <a:gdLst/>
            <a:ahLst/>
            <a:cxnLst/>
            <a:rect l="l" t="t" r="r" b="b"/>
            <a:pathLst>
              <a:path w="1226979" h="478522">
                <a:moveTo>
                  <a:pt x="0" y="0"/>
                </a:moveTo>
                <a:lnTo>
                  <a:pt x="1226979" y="0"/>
                </a:lnTo>
                <a:lnTo>
                  <a:pt x="1226979" y="478522"/>
                </a:lnTo>
                <a:lnTo>
                  <a:pt x="0" y="47852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6" name="Freeform 36"/>
          <p:cNvSpPr/>
          <p:nvPr/>
        </p:nvSpPr>
        <p:spPr>
          <a:xfrm>
            <a:off x="7669671" y="5590081"/>
            <a:ext cx="544595" cy="549059"/>
          </a:xfrm>
          <a:custGeom>
            <a:avLst/>
            <a:gdLst/>
            <a:ahLst/>
            <a:cxnLst/>
            <a:rect l="l" t="t" r="r" b="b"/>
            <a:pathLst>
              <a:path w="816892" h="823588">
                <a:moveTo>
                  <a:pt x="0" y="0"/>
                </a:moveTo>
                <a:lnTo>
                  <a:pt x="816892" y="0"/>
                </a:lnTo>
                <a:lnTo>
                  <a:pt x="816892" y="823588"/>
                </a:lnTo>
                <a:lnTo>
                  <a:pt x="0" y="82358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7" name="Freeform 37"/>
          <p:cNvSpPr/>
          <p:nvPr/>
        </p:nvSpPr>
        <p:spPr>
          <a:xfrm>
            <a:off x="9578481" y="5589350"/>
            <a:ext cx="641235" cy="524850"/>
          </a:xfrm>
          <a:custGeom>
            <a:avLst/>
            <a:gdLst/>
            <a:ahLst/>
            <a:cxnLst/>
            <a:rect l="l" t="t" r="r" b="b"/>
            <a:pathLst>
              <a:path w="961852" h="787275">
                <a:moveTo>
                  <a:pt x="0" y="0"/>
                </a:moveTo>
                <a:lnTo>
                  <a:pt x="961852" y="0"/>
                </a:lnTo>
                <a:lnTo>
                  <a:pt x="961852" y="787275"/>
                </a:lnTo>
                <a:lnTo>
                  <a:pt x="0" y="78727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56633" t="-28984" r="-54694" b="-25930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8" name="Freeform 38"/>
          <p:cNvSpPr/>
          <p:nvPr/>
        </p:nvSpPr>
        <p:spPr>
          <a:xfrm>
            <a:off x="10492763" y="5529974"/>
            <a:ext cx="500512" cy="588662"/>
          </a:xfrm>
          <a:custGeom>
            <a:avLst/>
            <a:gdLst/>
            <a:ahLst/>
            <a:cxnLst/>
            <a:rect l="l" t="t" r="r" b="b"/>
            <a:pathLst>
              <a:path w="750768" h="882993">
                <a:moveTo>
                  <a:pt x="0" y="0"/>
                </a:moveTo>
                <a:lnTo>
                  <a:pt x="750768" y="0"/>
                </a:lnTo>
                <a:lnTo>
                  <a:pt x="750768" y="882993"/>
                </a:lnTo>
                <a:lnTo>
                  <a:pt x="0" y="88299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9" name="Freeform 39"/>
          <p:cNvSpPr/>
          <p:nvPr/>
        </p:nvSpPr>
        <p:spPr>
          <a:xfrm>
            <a:off x="8595268" y="5615016"/>
            <a:ext cx="604970" cy="499182"/>
          </a:xfrm>
          <a:custGeom>
            <a:avLst/>
            <a:gdLst/>
            <a:ahLst/>
            <a:cxnLst/>
            <a:rect l="l" t="t" r="r" b="b"/>
            <a:pathLst>
              <a:path w="907455" h="748773">
                <a:moveTo>
                  <a:pt x="0" y="0"/>
                </a:moveTo>
                <a:lnTo>
                  <a:pt x="907455" y="0"/>
                </a:lnTo>
                <a:lnTo>
                  <a:pt x="907455" y="748774"/>
                </a:lnTo>
                <a:lnTo>
                  <a:pt x="0" y="748774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36555" t="-25079" r="-41482" b="-27468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40" name="Freeform 40"/>
          <p:cNvSpPr/>
          <p:nvPr/>
        </p:nvSpPr>
        <p:spPr>
          <a:xfrm>
            <a:off x="9542738" y="6408629"/>
            <a:ext cx="752194" cy="225658"/>
          </a:xfrm>
          <a:custGeom>
            <a:avLst/>
            <a:gdLst/>
            <a:ahLst/>
            <a:cxnLst/>
            <a:rect l="l" t="t" r="r" b="b"/>
            <a:pathLst>
              <a:path w="1128290" h="338487">
                <a:moveTo>
                  <a:pt x="0" y="0"/>
                </a:moveTo>
                <a:lnTo>
                  <a:pt x="1128290" y="0"/>
                </a:lnTo>
                <a:lnTo>
                  <a:pt x="1128290" y="338487"/>
                </a:lnTo>
                <a:lnTo>
                  <a:pt x="0" y="338487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41" name="Freeform 41"/>
          <p:cNvSpPr/>
          <p:nvPr/>
        </p:nvSpPr>
        <p:spPr>
          <a:xfrm>
            <a:off x="10545494" y="6432568"/>
            <a:ext cx="1092210" cy="112829"/>
          </a:xfrm>
          <a:custGeom>
            <a:avLst/>
            <a:gdLst/>
            <a:ahLst/>
            <a:cxnLst/>
            <a:rect l="l" t="t" r="r" b="b"/>
            <a:pathLst>
              <a:path w="1569802" h="180527">
                <a:moveTo>
                  <a:pt x="0" y="0"/>
                </a:moveTo>
                <a:lnTo>
                  <a:pt x="1569802" y="0"/>
                </a:lnTo>
                <a:lnTo>
                  <a:pt x="1569802" y="180528"/>
                </a:lnTo>
                <a:lnTo>
                  <a:pt x="0" y="180528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42" name="Freeform 42"/>
          <p:cNvSpPr/>
          <p:nvPr/>
        </p:nvSpPr>
        <p:spPr>
          <a:xfrm>
            <a:off x="8532269" y="6302321"/>
            <a:ext cx="643019" cy="428679"/>
          </a:xfrm>
          <a:custGeom>
            <a:avLst/>
            <a:gdLst/>
            <a:ahLst/>
            <a:cxnLst/>
            <a:rect l="l" t="t" r="r" b="b"/>
            <a:pathLst>
              <a:path w="964528" h="643018">
                <a:moveTo>
                  <a:pt x="0" y="0"/>
                </a:moveTo>
                <a:lnTo>
                  <a:pt x="964527" y="0"/>
                </a:lnTo>
                <a:lnTo>
                  <a:pt x="964527" y="643019"/>
                </a:lnTo>
                <a:lnTo>
                  <a:pt x="0" y="64301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43" name="TextBox 43"/>
          <p:cNvSpPr txBox="1"/>
          <p:nvPr/>
        </p:nvSpPr>
        <p:spPr>
          <a:xfrm>
            <a:off x="8613561" y="5173928"/>
            <a:ext cx="1611063" cy="161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3"/>
              </a:lnSpc>
            </a:pPr>
            <a:r>
              <a:rPr lang="en-US" sz="800" b="1" dirty="0">
                <a:gradFill>
                  <a:gsLst>
                    <a:gs pos="0">
                      <a:srgbClr val="444343">
                        <a:alpha val="100000"/>
                      </a:srgbClr>
                    </a:gs>
                    <a:gs pos="33333">
                      <a:srgbClr val="68605D">
                        <a:alpha val="100000"/>
                      </a:srgbClr>
                    </a:gs>
                    <a:gs pos="66667">
                      <a:srgbClr val="914C2B">
                        <a:alpha val="100000"/>
                      </a:srgbClr>
                    </a:gs>
                    <a:gs pos="100000">
                      <a:srgbClr val="BA745B">
                        <a:alpha val="100000"/>
                      </a:srgbClr>
                    </a:gs>
                  </a:gsLst>
                  <a:lin ang="0"/>
                </a:gradFill>
                <a:ea typeface="Oswald Bold"/>
                <a:cs typeface="Oswald Bold"/>
                <a:sym typeface="Oswald Bold"/>
              </a:rPr>
              <a:t>PATROCÍNO BRONZE:</a:t>
            </a:r>
          </a:p>
        </p:txBody>
      </p:sp>
      <p:sp>
        <p:nvSpPr>
          <p:cNvPr id="44" name="Freeform 44"/>
          <p:cNvSpPr/>
          <p:nvPr/>
        </p:nvSpPr>
        <p:spPr>
          <a:xfrm>
            <a:off x="2942199" y="3703273"/>
            <a:ext cx="696559" cy="854982"/>
          </a:xfrm>
          <a:custGeom>
            <a:avLst/>
            <a:gdLst/>
            <a:ahLst/>
            <a:cxnLst/>
            <a:rect l="l" t="t" r="r" b="b"/>
            <a:pathLst>
              <a:path w="1044839" h="1282473">
                <a:moveTo>
                  <a:pt x="0" y="0"/>
                </a:moveTo>
                <a:lnTo>
                  <a:pt x="1044839" y="0"/>
                </a:lnTo>
                <a:lnTo>
                  <a:pt x="1044839" y="1282473"/>
                </a:lnTo>
                <a:lnTo>
                  <a:pt x="0" y="1282473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45" name="Freeform 45"/>
          <p:cNvSpPr/>
          <p:nvPr/>
        </p:nvSpPr>
        <p:spPr>
          <a:xfrm>
            <a:off x="7221278" y="3784887"/>
            <a:ext cx="949961" cy="349239"/>
          </a:xfrm>
          <a:custGeom>
            <a:avLst/>
            <a:gdLst/>
            <a:ahLst/>
            <a:cxnLst/>
            <a:rect l="l" t="t" r="r" b="b"/>
            <a:pathLst>
              <a:path w="1424941" h="523858">
                <a:moveTo>
                  <a:pt x="0" y="0"/>
                </a:moveTo>
                <a:lnTo>
                  <a:pt x="1424940" y="0"/>
                </a:lnTo>
                <a:lnTo>
                  <a:pt x="1424940" y="523858"/>
                </a:lnTo>
                <a:lnTo>
                  <a:pt x="0" y="523858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-3732" t="-22953" r="-4086" b="-22953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46" name="Freeform 46"/>
          <p:cNvSpPr/>
          <p:nvPr/>
        </p:nvSpPr>
        <p:spPr>
          <a:xfrm>
            <a:off x="8272736" y="3675143"/>
            <a:ext cx="423117" cy="541379"/>
          </a:xfrm>
          <a:custGeom>
            <a:avLst/>
            <a:gdLst/>
            <a:ahLst/>
            <a:cxnLst/>
            <a:rect l="l" t="t" r="r" b="b"/>
            <a:pathLst>
              <a:path w="634675" h="812068">
                <a:moveTo>
                  <a:pt x="0" y="0"/>
                </a:moveTo>
                <a:lnTo>
                  <a:pt x="634674" y="0"/>
                </a:lnTo>
                <a:lnTo>
                  <a:pt x="634674" y="812069"/>
                </a:lnTo>
                <a:lnTo>
                  <a:pt x="0" y="812069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47" name="Freeform 47"/>
          <p:cNvSpPr/>
          <p:nvPr/>
        </p:nvSpPr>
        <p:spPr>
          <a:xfrm>
            <a:off x="8858009" y="3675144"/>
            <a:ext cx="579139" cy="515485"/>
          </a:xfrm>
          <a:custGeom>
            <a:avLst/>
            <a:gdLst/>
            <a:ahLst/>
            <a:cxnLst/>
            <a:rect l="l" t="t" r="r" b="b"/>
            <a:pathLst>
              <a:path w="868709" h="773228">
                <a:moveTo>
                  <a:pt x="0" y="0"/>
                </a:moveTo>
                <a:lnTo>
                  <a:pt x="868709" y="0"/>
                </a:lnTo>
                <a:lnTo>
                  <a:pt x="868709" y="773228"/>
                </a:lnTo>
                <a:lnTo>
                  <a:pt x="0" y="773228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t="-11594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48" name="Freeform 48"/>
          <p:cNvSpPr/>
          <p:nvPr/>
        </p:nvSpPr>
        <p:spPr>
          <a:xfrm>
            <a:off x="4401796" y="4325950"/>
            <a:ext cx="606114" cy="334878"/>
          </a:xfrm>
          <a:custGeom>
            <a:avLst/>
            <a:gdLst/>
            <a:ahLst/>
            <a:cxnLst/>
            <a:rect l="l" t="t" r="r" b="b"/>
            <a:pathLst>
              <a:path w="909171" h="502317">
                <a:moveTo>
                  <a:pt x="0" y="0"/>
                </a:moveTo>
                <a:lnTo>
                  <a:pt x="909171" y="0"/>
                </a:lnTo>
                <a:lnTo>
                  <a:pt x="909171" y="502316"/>
                </a:lnTo>
                <a:lnTo>
                  <a:pt x="0" y="502316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49" name="Freeform 49"/>
          <p:cNvSpPr/>
          <p:nvPr/>
        </p:nvSpPr>
        <p:spPr>
          <a:xfrm>
            <a:off x="5210403" y="4147011"/>
            <a:ext cx="692754" cy="692754"/>
          </a:xfrm>
          <a:custGeom>
            <a:avLst/>
            <a:gdLst/>
            <a:ahLst/>
            <a:cxnLst/>
            <a:rect l="l" t="t" r="r" b="b"/>
            <a:pathLst>
              <a:path w="1039131" h="1039131">
                <a:moveTo>
                  <a:pt x="0" y="0"/>
                </a:moveTo>
                <a:lnTo>
                  <a:pt x="1039131" y="0"/>
                </a:lnTo>
                <a:lnTo>
                  <a:pt x="1039131" y="1039130"/>
                </a:lnTo>
                <a:lnTo>
                  <a:pt x="0" y="1039130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50" name="Freeform 50"/>
          <p:cNvSpPr/>
          <p:nvPr/>
        </p:nvSpPr>
        <p:spPr>
          <a:xfrm>
            <a:off x="6073539" y="4362338"/>
            <a:ext cx="762729" cy="262101"/>
          </a:xfrm>
          <a:custGeom>
            <a:avLst/>
            <a:gdLst/>
            <a:ahLst/>
            <a:cxnLst/>
            <a:rect l="l" t="t" r="r" b="b"/>
            <a:pathLst>
              <a:path w="1144093" h="393152">
                <a:moveTo>
                  <a:pt x="0" y="0"/>
                </a:moveTo>
                <a:lnTo>
                  <a:pt x="1144094" y="0"/>
                </a:lnTo>
                <a:lnTo>
                  <a:pt x="1144094" y="393152"/>
                </a:lnTo>
                <a:lnTo>
                  <a:pt x="0" y="393152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51" name="Freeform 51"/>
          <p:cNvSpPr/>
          <p:nvPr/>
        </p:nvSpPr>
        <p:spPr>
          <a:xfrm>
            <a:off x="7013746" y="4269890"/>
            <a:ext cx="458689" cy="419413"/>
          </a:xfrm>
          <a:custGeom>
            <a:avLst/>
            <a:gdLst/>
            <a:ahLst/>
            <a:cxnLst/>
            <a:rect l="l" t="t" r="r" b="b"/>
            <a:pathLst>
              <a:path w="688033" h="629120">
                <a:moveTo>
                  <a:pt x="0" y="0"/>
                </a:moveTo>
                <a:lnTo>
                  <a:pt x="688033" y="0"/>
                </a:lnTo>
                <a:lnTo>
                  <a:pt x="688033" y="629121"/>
                </a:lnTo>
                <a:lnTo>
                  <a:pt x="0" y="629121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52" name="Freeform 52"/>
          <p:cNvSpPr/>
          <p:nvPr/>
        </p:nvSpPr>
        <p:spPr>
          <a:xfrm>
            <a:off x="7642817" y="4362338"/>
            <a:ext cx="970746" cy="262101"/>
          </a:xfrm>
          <a:custGeom>
            <a:avLst/>
            <a:gdLst/>
            <a:ahLst/>
            <a:cxnLst/>
            <a:rect l="l" t="t" r="r" b="b"/>
            <a:pathLst>
              <a:path w="1456119" h="393152">
                <a:moveTo>
                  <a:pt x="0" y="0"/>
                </a:moveTo>
                <a:lnTo>
                  <a:pt x="1456119" y="0"/>
                </a:lnTo>
                <a:lnTo>
                  <a:pt x="1456119" y="393152"/>
                </a:lnTo>
                <a:lnTo>
                  <a:pt x="0" y="393152"/>
                </a:lnTo>
                <a:lnTo>
                  <a:pt x="0" y="0"/>
                </a:lnTo>
                <a:close/>
              </a:path>
            </a:pathLst>
          </a:custGeom>
          <a:blipFill>
            <a:blip r:embed="rId32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53" name="Freeform 53"/>
          <p:cNvSpPr/>
          <p:nvPr/>
        </p:nvSpPr>
        <p:spPr>
          <a:xfrm>
            <a:off x="8608651" y="4310971"/>
            <a:ext cx="860238" cy="341945"/>
          </a:xfrm>
          <a:custGeom>
            <a:avLst/>
            <a:gdLst/>
            <a:ahLst/>
            <a:cxnLst/>
            <a:rect l="l" t="t" r="r" b="b"/>
            <a:pathLst>
              <a:path w="1290357" h="512917">
                <a:moveTo>
                  <a:pt x="0" y="0"/>
                </a:moveTo>
                <a:lnTo>
                  <a:pt x="1290357" y="0"/>
                </a:lnTo>
                <a:lnTo>
                  <a:pt x="1290357" y="512917"/>
                </a:lnTo>
                <a:lnTo>
                  <a:pt x="0" y="512917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54" name="Freeform 54"/>
          <p:cNvSpPr/>
          <p:nvPr/>
        </p:nvSpPr>
        <p:spPr>
          <a:xfrm>
            <a:off x="9506998" y="3807093"/>
            <a:ext cx="583497" cy="116763"/>
          </a:xfrm>
          <a:custGeom>
            <a:avLst/>
            <a:gdLst/>
            <a:ahLst/>
            <a:cxnLst/>
            <a:rect l="l" t="t" r="r" b="b"/>
            <a:pathLst>
              <a:path w="875245" h="175145">
                <a:moveTo>
                  <a:pt x="0" y="0"/>
                </a:moveTo>
                <a:lnTo>
                  <a:pt x="875245" y="0"/>
                </a:lnTo>
                <a:lnTo>
                  <a:pt x="875245" y="175144"/>
                </a:lnTo>
                <a:lnTo>
                  <a:pt x="0" y="175144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r="-150136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55" name="Freeform 55"/>
          <p:cNvSpPr/>
          <p:nvPr/>
        </p:nvSpPr>
        <p:spPr>
          <a:xfrm>
            <a:off x="9506998" y="3964406"/>
            <a:ext cx="871271" cy="116763"/>
          </a:xfrm>
          <a:custGeom>
            <a:avLst/>
            <a:gdLst/>
            <a:ahLst/>
            <a:cxnLst/>
            <a:rect l="l" t="t" r="r" b="b"/>
            <a:pathLst>
              <a:path w="1306906" h="175145">
                <a:moveTo>
                  <a:pt x="0" y="0"/>
                </a:moveTo>
                <a:lnTo>
                  <a:pt x="1306906" y="0"/>
                </a:lnTo>
                <a:lnTo>
                  <a:pt x="1306906" y="175145"/>
                </a:lnTo>
                <a:lnTo>
                  <a:pt x="0" y="175145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-67518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56" name="Freeform 56"/>
          <p:cNvSpPr/>
          <p:nvPr/>
        </p:nvSpPr>
        <p:spPr>
          <a:xfrm>
            <a:off x="9542740" y="4403912"/>
            <a:ext cx="799789" cy="178953"/>
          </a:xfrm>
          <a:custGeom>
            <a:avLst/>
            <a:gdLst/>
            <a:ahLst/>
            <a:cxnLst/>
            <a:rect l="l" t="t" r="r" b="b"/>
            <a:pathLst>
              <a:path w="1199684" h="268429">
                <a:moveTo>
                  <a:pt x="0" y="0"/>
                </a:moveTo>
                <a:lnTo>
                  <a:pt x="1199684" y="0"/>
                </a:lnTo>
                <a:lnTo>
                  <a:pt x="1199684" y="268430"/>
                </a:lnTo>
                <a:lnTo>
                  <a:pt x="0" y="268430"/>
                </a:lnTo>
                <a:lnTo>
                  <a:pt x="0" y="0"/>
                </a:lnTo>
                <a:close/>
              </a:path>
            </a:pathLst>
          </a:custGeom>
          <a:blipFill>
            <a:blip r:embed="rId36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pic>
        <p:nvPicPr>
          <p:cNvPr id="59" name="Imagem 58">
            <a:extLst>
              <a:ext uri="{FF2B5EF4-FFF2-40B4-BE49-F238E27FC236}">
                <a16:creationId xmlns:a16="http://schemas.microsoft.com/office/drawing/2014/main" id="{8CFB532E-7CC0-D02B-56B5-B4DE25F8DBBC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061" y="6355219"/>
            <a:ext cx="643019" cy="289359"/>
          </a:xfrm>
          <a:prstGeom prst="rect">
            <a:avLst/>
          </a:prstGeom>
        </p:spPr>
      </p:pic>
      <p:pic>
        <p:nvPicPr>
          <p:cNvPr id="60" name="Imagem 59" descr="Brasil PDAC 2024">
            <a:extLst>
              <a:ext uri="{FF2B5EF4-FFF2-40B4-BE49-F238E27FC236}">
                <a16:creationId xmlns:a16="http://schemas.microsoft.com/office/drawing/2014/main" id="{DEEB520B-6B99-9DC1-82F7-42EDCF0E96B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146899" y="6172539"/>
            <a:ext cx="1299371" cy="420130"/>
          </a:xfrm>
          <a:prstGeom prst="rect">
            <a:avLst/>
          </a:prstGeom>
        </p:spPr>
      </p:pic>
      <p:pic>
        <p:nvPicPr>
          <p:cNvPr id="61" name="Imagem 60" descr="Ficheiro:AngloGold Ashanti.svg – Wikipédia, a enciclopédia livre">
            <a:extLst>
              <a:ext uri="{FF2B5EF4-FFF2-40B4-BE49-F238E27FC236}">
                <a16:creationId xmlns:a16="http://schemas.microsoft.com/office/drawing/2014/main" id="{B99712C4-64B1-6BF1-EFEA-7599ED939954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4813722" y="6153112"/>
            <a:ext cx="1364201" cy="396471"/>
          </a:xfrm>
          <a:prstGeom prst="rect">
            <a:avLst/>
          </a:prstGeom>
        </p:spPr>
      </p:pic>
      <p:pic>
        <p:nvPicPr>
          <p:cNvPr id="62" name="Imagem 61" descr="Ficheiro:Logotipo Vale.svg – Wikipédia, a enciclopédia livre">
            <a:extLst>
              <a:ext uri="{FF2B5EF4-FFF2-40B4-BE49-F238E27FC236}">
                <a16:creationId xmlns:a16="http://schemas.microsoft.com/office/drawing/2014/main" id="{AFBEAAEE-8B52-3055-5017-5128B9A6628F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43390" y="5430103"/>
            <a:ext cx="1510675" cy="5893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2">
            <a:extLst>
              <a:ext uri="{FF2B5EF4-FFF2-40B4-BE49-F238E27FC236}">
                <a16:creationId xmlns:a16="http://schemas.microsoft.com/office/drawing/2014/main" id="{FFFC9BCC-B472-4FB5-884D-DDEE59BC9D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0073" y="-216021"/>
            <a:ext cx="12392149" cy="7046677"/>
          </a:xfrm>
          <a:custGeom>
            <a:avLst/>
            <a:gdLst/>
            <a:ahLst/>
            <a:cxnLst/>
            <a:rect l="l" t="t" r="r" b="b"/>
            <a:pathLst>
              <a:path w="18588223" h="10703724">
                <a:moveTo>
                  <a:pt x="0" y="0"/>
                </a:moveTo>
                <a:lnTo>
                  <a:pt x="18588222" y="0"/>
                </a:lnTo>
                <a:lnTo>
                  <a:pt x="18588222" y="10703724"/>
                </a:lnTo>
                <a:lnTo>
                  <a:pt x="0" y="1070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792" t="-35224" b="-28564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67" name="Freeform 3">
            <a:extLst>
              <a:ext uri="{FF2B5EF4-FFF2-40B4-BE49-F238E27FC236}">
                <a16:creationId xmlns:a16="http://schemas.microsoft.com/office/drawing/2014/main" id="{47E60848-6C49-40B7-BD60-C53A6D326C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23186" y="3105306"/>
            <a:ext cx="12670786" cy="3752696"/>
          </a:xfrm>
          <a:custGeom>
            <a:avLst/>
            <a:gdLst/>
            <a:ahLst/>
            <a:cxnLst/>
            <a:rect l="l" t="t" r="r" b="b"/>
            <a:pathLst>
              <a:path w="19496140" h="5847224">
                <a:moveTo>
                  <a:pt x="0" y="0"/>
                </a:moveTo>
                <a:lnTo>
                  <a:pt x="19496140" y="0"/>
                </a:lnTo>
                <a:lnTo>
                  <a:pt x="19496140" y="5847224"/>
                </a:lnTo>
                <a:lnTo>
                  <a:pt x="0" y="5847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-24066" t="-39926" b="-97080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11" name="TextBox 11"/>
          <p:cNvSpPr txBox="1"/>
          <p:nvPr/>
        </p:nvSpPr>
        <p:spPr>
          <a:xfrm>
            <a:off x="1071240" y="2354839"/>
            <a:ext cx="10045249" cy="1245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97"/>
              </a:lnSpc>
              <a:spcBef>
                <a:spcPct val="0"/>
              </a:spcBef>
            </a:pPr>
            <a:r>
              <a:rPr lang="en-US" sz="6667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TÍTULO DA APRESENTAÇÃO</a:t>
            </a:r>
          </a:p>
        </p:txBody>
      </p:sp>
      <p:sp>
        <p:nvSpPr>
          <p:cNvPr id="69" name="AutoShape 2" descr="Anglogold Ashanti Logo Vector Logo - Download Free SVG Icon |  Worldvectorlogo">
            <a:extLst>
              <a:ext uri="{FF2B5EF4-FFF2-40B4-BE49-F238E27FC236}">
                <a16:creationId xmlns:a16="http://schemas.microsoft.com/office/drawing/2014/main" id="{7AA782D3-62E3-32BF-5434-81730C91DE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355642" y="2379808"/>
            <a:ext cx="2032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pt-BR" sz="800"/>
          </a:p>
        </p:txBody>
      </p:sp>
      <p:sp>
        <p:nvSpPr>
          <p:cNvPr id="74" name="TextBox 11">
            <a:extLst>
              <a:ext uri="{FF2B5EF4-FFF2-40B4-BE49-F238E27FC236}">
                <a16:creationId xmlns:a16="http://schemas.microsoft.com/office/drawing/2014/main" id="{7D9AB11C-C7C6-8787-3DB1-E973E1C7DDD2}"/>
              </a:ext>
            </a:extLst>
          </p:cNvPr>
          <p:cNvSpPr txBox="1"/>
          <p:nvPr/>
        </p:nvSpPr>
        <p:spPr>
          <a:xfrm>
            <a:off x="1654769" y="4285257"/>
            <a:ext cx="9099487" cy="1154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97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Nome e Instituição</a:t>
            </a:r>
          </a:p>
        </p:txBody>
      </p:sp>
      <p:sp>
        <p:nvSpPr>
          <p:cNvPr id="176" name="AutoShape 7">
            <a:extLst>
              <a:ext uri="{FF2B5EF4-FFF2-40B4-BE49-F238E27FC236}">
                <a16:creationId xmlns:a16="http://schemas.microsoft.com/office/drawing/2014/main" id="{7E94EFE2-DEE9-4A6D-895A-A7572204327B}"/>
              </a:ext>
            </a:extLst>
          </p:cNvPr>
          <p:cNvSpPr/>
          <p:nvPr/>
        </p:nvSpPr>
        <p:spPr>
          <a:xfrm flipV="1">
            <a:off x="-123185" y="1092200"/>
            <a:ext cx="12415260" cy="194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800"/>
          </a:p>
        </p:txBody>
      </p:sp>
      <p:grpSp>
        <p:nvGrpSpPr>
          <p:cNvPr id="177" name="Group 8">
            <a:extLst>
              <a:ext uri="{FF2B5EF4-FFF2-40B4-BE49-F238E27FC236}">
                <a16:creationId xmlns:a16="http://schemas.microsoft.com/office/drawing/2014/main" id="{733E8810-F1D7-43D7-8754-6E177F860853}"/>
              </a:ext>
            </a:extLst>
          </p:cNvPr>
          <p:cNvGrpSpPr>
            <a:grpSpLocks/>
          </p:cNvGrpSpPr>
          <p:nvPr/>
        </p:nvGrpSpPr>
        <p:grpSpPr>
          <a:xfrm>
            <a:off x="-81472" y="25400"/>
            <a:ext cx="5263072" cy="1033810"/>
            <a:chOff x="0" y="0"/>
            <a:chExt cx="2016598" cy="426955"/>
          </a:xfrm>
        </p:grpSpPr>
        <p:sp>
          <p:nvSpPr>
            <p:cNvPr id="178" name="Freeform 9">
              <a:extLst>
                <a:ext uri="{FF2B5EF4-FFF2-40B4-BE49-F238E27FC236}">
                  <a16:creationId xmlns:a16="http://schemas.microsoft.com/office/drawing/2014/main" id="{4CCCCADC-2D14-41EC-9A87-BC65B067D81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016598" cy="426955"/>
            </a:xfrm>
            <a:custGeom>
              <a:avLst/>
              <a:gdLst/>
              <a:ahLst/>
              <a:cxnLst/>
              <a:rect l="l" t="t" r="r" b="b"/>
              <a:pathLst>
                <a:path w="2016598" h="426955">
                  <a:moveTo>
                    <a:pt x="21234" y="0"/>
                  </a:moveTo>
                  <a:lnTo>
                    <a:pt x="1995364" y="0"/>
                  </a:lnTo>
                  <a:cubicBezTo>
                    <a:pt x="2000996" y="0"/>
                    <a:pt x="2006397" y="2237"/>
                    <a:pt x="2010379" y="6219"/>
                  </a:cubicBezTo>
                  <a:cubicBezTo>
                    <a:pt x="2014361" y="10201"/>
                    <a:pt x="2016598" y="15602"/>
                    <a:pt x="2016598" y="21234"/>
                  </a:cubicBezTo>
                  <a:lnTo>
                    <a:pt x="2016598" y="405722"/>
                  </a:lnTo>
                  <a:cubicBezTo>
                    <a:pt x="2016598" y="411353"/>
                    <a:pt x="2014361" y="416754"/>
                    <a:pt x="2010379" y="420736"/>
                  </a:cubicBezTo>
                  <a:cubicBezTo>
                    <a:pt x="2006397" y="424718"/>
                    <a:pt x="2000996" y="426955"/>
                    <a:pt x="1995364" y="426955"/>
                  </a:cubicBezTo>
                  <a:lnTo>
                    <a:pt x="21234" y="426955"/>
                  </a:lnTo>
                  <a:cubicBezTo>
                    <a:pt x="15602" y="426955"/>
                    <a:pt x="10201" y="424718"/>
                    <a:pt x="6219" y="420736"/>
                  </a:cubicBezTo>
                  <a:cubicBezTo>
                    <a:pt x="2237" y="416754"/>
                    <a:pt x="0" y="411353"/>
                    <a:pt x="0" y="405722"/>
                  </a:cubicBezTo>
                  <a:lnTo>
                    <a:pt x="0" y="21234"/>
                  </a:lnTo>
                  <a:cubicBezTo>
                    <a:pt x="0" y="15602"/>
                    <a:pt x="2237" y="10201"/>
                    <a:pt x="6219" y="6219"/>
                  </a:cubicBezTo>
                  <a:cubicBezTo>
                    <a:pt x="10201" y="2237"/>
                    <a:pt x="15602" y="0"/>
                    <a:pt x="2123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179" name="TextBox 10">
              <a:extLst>
                <a:ext uri="{FF2B5EF4-FFF2-40B4-BE49-F238E27FC236}">
                  <a16:creationId xmlns:a16="http://schemas.microsoft.com/office/drawing/2014/main" id="{207B78C5-687F-43DC-9971-266E3F9D94D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04775"/>
              <a:ext cx="2016598" cy="5317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50"/>
                </a:lnSpc>
              </a:pPr>
              <a:endParaRPr sz="800"/>
            </a:p>
          </p:txBody>
        </p:sp>
      </p:grpSp>
      <p:sp>
        <p:nvSpPr>
          <p:cNvPr id="180" name="Freeform 22">
            <a:extLst>
              <a:ext uri="{FF2B5EF4-FFF2-40B4-BE49-F238E27FC236}">
                <a16:creationId xmlns:a16="http://schemas.microsoft.com/office/drawing/2014/main" id="{402863D8-9A0A-4E95-8125-D380224B11F8}"/>
              </a:ext>
            </a:extLst>
          </p:cNvPr>
          <p:cNvSpPr/>
          <p:nvPr/>
        </p:nvSpPr>
        <p:spPr>
          <a:xfrm>
            <a:off x="20131" y="751753"/>
            <a:ext cx="1016015" cy="182849"/>
          </a:xfrm>
          <a:custGeom>
            <a:avLst/>
            <a:gdLst/>
            <a:ahLst/>
            <a:cxnLst/>
            <a:rect l="l" t="t" r="r" b="b"/>
            <a:pathLst>
              <a:path w="1524022" h="274273">
                <a:moveTo>
                  <a:pt x="0" y="0"/>
                </a:moveTo>
                <a:lnTo>
                  <a:pt x="1524022" y="0"/>
                </a:lnTo>
                <a:lnTo>
                  <a:pt x="1524022" y="274274"/>
                </a:lnTo>
                <a:lnTo>
                  <a:pt x="0" y="274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20" b="-644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1" name="TextBox 23">
            <a:extLst>
              <a:ext uri="{FF2B5EF4-FFF2-40B4-BE49-F238E27FC236}">
                <a16:creationId xmlns:a16="http://schemas.microsoft.com/office/drawing/2014/main" id="{9F6FD446-47D6-4036-92AC-EEDDC6AEF1BE}"/>
              </a:ext>
            </a:extLst>
          </p:cNvPr>
          <p:cNvSpPr txBox="1"/>
          <p:nvPr/>
        </p:nvSpPr>
        <p:spPr>
          <a:xfrm>
            <a:off x="207711" y="76202"/>
            <a:ext cx="640848" cy="9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5"/>
              </a:lnSpc>
            </a:pPr>
            <a:r>
              <a:rPr lang="en-US" sz="554" b="1" dirty="0">
                <a:solidFill>
                  <a:srgbClr val="34353A"/>
                </a:solidFill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554" b="1" dirty="0">
                <a:gradFill>
                  <a:gsLst>
                    <a:gs pos="0">
                      <a:srgbClr val="464646">
                        <a:alpha val="100000"/>
                      </a:srgbClr>
                    </a:gs>
                    <a:gs pos="33333">
                      <a:srgbClr val="7C6738">
                        <a:alpha val="100000"/>
                      </a:srgbClr>
                    </a:gs>
                    <a:gs pos="66667">
                      <a:srgbClr val="9F8B39">
                        <a:alpha val="100000"/>
                      </a:srgbClr>
                    </a:gs>
                    <a:gs pos="100000">
                      <a:srgbClr val="BEAD50">
                        <a:alpha val="100000"/>
                      </a:srgbClr>
                    </a:gs>
                  </a:gsLst>
                  <a:lin ang="0"/>
                </a:gradFill>
                <a:ea typeface="Oswald Bold"/>
                <a:cs typeface="Oswald Bold"/>
                <a:sym typeface="Oswald Bold"/>
              </a:rPr>
              <a:t>OURO:</a:t>
            </a:r>
          </a:p>
        </p:txBody>
      </p:sp>
      <p:sp>
        <p:nvSpPr>
          <p:cNvPr id="182" name="TextBox 24">
            <a:extLst>
              <a:ext uri="{FF2B5EF4-FFF2-40B4-BE49-F238E27FC236}">
                <a16:creationId xmlns:a16="http://schemas.microsoft.com/office/drawing/2014/main" id="{23566CF8-9E26-44A7-A15D-6B57CF0DDF5F}"/>
              </a:ext>
            </a:extLst>
          </p:cNvPr>
          <p:cNvSpPr txBox="1"/>
          <p:nvPr/>
        </p:nvSpPr>
        <p:spPr>
          <a:xfrm>
            <a:off x="1700406" y="93820"/>
            <a:ext cx="600684" cy="85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"/>
              </a:lnSpc>
            </a:pPr>
            <a:r>
              <a:rPr lang="en-US" sz="531" b="1" dirty="0">
                <a:solidFill>
                  <a:srgbClr val="323437"/>
                </a:solidFill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531" b="1" dirty="0">
                <a:gradFill>
                  <a:gsLst>
                    <a:gs pos="0">
                      <a:srgbClr val="3A3A3A">
                        <a:alpha val="100000"/>
                      </a:srgbClr>
                    </a:gs>
                    <a:gs pos="33333">
                      <a:srgbClr val="464646">
                        <a:alpha val="100000"/>
                      </a:srgbClr>
                    </a:gs>
                    <a:gs pos="66667">
                      <a:srgbClr val="7A7A7A">
                        <a:alpha val="100000"/>
                      </a:srgbClr>
                    </a:gs>
                    <a:gs pos="100000">
                      <a:srgbClr val="838383">
                        <a:alpha val="100000"/>
                      </a:srgbClr>
                    </a:gs>
                  </a:gsLst>
                  <a:lin ang="18900000"/>
                </a:gradFill>
                <a:ea typeface="Oswald Bold"/>
                <a:cs typeface="Oswald Bold"/>
                <a:sym typeface="Oswald Bold"/>
              </a:rPr>
              <a:t>PRATA:</a:t>
            </a:r>
          </a:p>
        </p:txBody>
      </p:sp>
      <p:sp>
        <p:nvSpPr>
          <p:cNvPr id="183" name="Freeform 25">
            <a:extLst>
              <a:ext uri="{FF2B5EF4-FFF2-40B4-BE49-F238E27FC236}">
                <a16:creationId xmlns:a16="http://schemas.microsoft.com/office/drawing/2014/main" id="{744B5572-3E27-4EF1-80A0-AEDAAC358BE3}"/>
              </a:ext>
            </a:extLst>
          </p:cNvPr>
          <p:cNvSpPr/>
          <p:nvPr/>
        </p:nvSpPr>
        <p:spPr>
          <a:xfrm>
            <a:off x="1137887" y="317996"/>
            <a:ext cx="815807" cy="214106"/>
          </a:xfrm>
          <a:custGeom>
            <a:avLst/>
            <a:gdLst/>
            <a:ahLst/>
            <a:cxnLst/>
            <a:rect l="l" t="t" r="r" b="b"/>
            <a:pathLst>
              <a:path w="1223710" h="321159">
                <a:moveTo>
                  <a:pt x="0" y="0"/>
                </a:moveTo>
                <a:lnTo>
                  <a:pt x="1223710" y="0"/>
                </a:lnTo>
                <a:lnTo>
                  <a:pt x="1223710" y="321159"/>
                </a:lnTo>
                <a:lnTo>
                  <a:pt x="0" y="321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64" r="-6256" b="-3137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4" name="Freeform 26">
            <a:extLst>
              <a:ext uri="{FF2B5EF4-FFF2-40B4-BE49-F238E27FC236}">
                <a16:creationId xmlns:a16="http://schemas.microsoft.com/office/drawing/2014/main" id="{ECF39B0E-79D4-455D-90A3-1D0F743847C8}"/>
              </a:ext>
            </a:extLst>
          </p:cNvPr>
          <p:cNvSpPr/>
          <p:nvPr/>
        </p:nvSpPr>
        <p:spPr>
          <a:xfrm>
            <a:off x="2003785" y="301596"/>
            <a:ext cx="768621" cy="211688"/>
          </a:xfrm>
          <a:custGeom>
            <a:avLst/>
            <a:gdLst/>
            <a:ahLst/>
            <a:cxnLst/>
            <a:rect l="l" t="t" r="r" b="b"/>
            <a:pathLst>
              <a:path w="1152932" h="317532">
                <a:moveTo>
                  <a:pt x="0" y="0"/>
                </a:moveTo>
                <a:lnTo>
                  <a:pt x="1152932" y="0"/>
                </a:lnTo>
                <a:lnTo>
                  <a:pt x="1152932" y="317532"/>
                </a:lnTo>
                <a:lnTo>
                  <a:pt x="0" y="3175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193" t="-83387" r="-3461" b="-93165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5" name="TextBox 36">
            <a:extLst>
              <a:ext uri="{FF2B5EF4-FFF2-40B4-BE49-F238E27FC236}">
                <a16:creationId xmlns:a16="http://schemas.microsoft.com/office/drawing/2014/main" id="{4454A7D5-BF08-44C8-8A40-54CD9DD541AE}"/>
              </a:ext>
            </a:extLst>
          </p:cNvPr>
          <p:cNvSpPr txBox="1"/>
          <p:nvPr/>
        </p:nvSpPr>
        <p:spPr>
          <a:xfrm>
            <a:off x="3610398" y="83269"/>
            <a:ext cx="870021" cy="8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"/>
              </a:lnSpc>
            </a:pPr>
            <a:r>
              <a:rPr lang="en-US" sz="529" b="1" dirty="0">
                <a:gradFill>
                  <a:gsLst>
                    <a:gs pos="0">
                      <a:srgbClr val="444343">
                        <a:alpha val="100000"/>
                      </a:srgbClr>
                    </a:gs>
                    <a:gs pos="33333">
                      <a:srgbClr val="68605D">
                        <a:alpha val="100000"/>
                      </a:srgbClr>
                    </a:gs>
                    <a:gs pos="66667">
                      <a:srgbClr val="914C2B">
                        <a:alpha val="100000"/>
                      </a:srgbClr>
                    </a:gs>
                    <a:gs pos="100000">
                      <a:srgbClr val="BA745B">
                        <a:alpha val="100000"/>
                      </a:srgbClr>
                    </a:gs>
                  </a:gsLst>
                  <a:lin ang="0"/>
                </a:gradFill>
                <a:ea typeface="Oswald Bold"/>
                <a:cs typeface="Oswald Bold"/>
                <a:sym typeface="Oswald Bold"/>
              </a:rPr>
              <a:t>PATROCÍNO BRONZE:</a:t>
            </a:r>
          </a:p>
        </p:txBody>
      </p:sp>
      <p:sp>
        <p:nvSpPr>
          <p:cNvPr id="186" name="Freeform 27">
            <a:extLst>
              <a:ext uri="{FF2B5EF4-FFF2-40B4-BE49-F238E27FC236}">
                <a16:creationId xmlns:a16="http://schemas.microsoft.com/office/drawing/2014/main" id="{33D0E3E3-448B-4C73-88C8-29F8214C93D7}"/>
              </a:ext>
            </a:extLst>
          </p:cNvPr>
          <p:cNvSpPr/>
          <p:nvPr/>
        </p:nvSpPr>
        <p:spPr>
          <a:xfrm>
            <a:off x="2924538" y="199094"/>
            <a:ext cx="415450" cy="341864"/>
          </a:xfrm>
          <a:custGeom>
            <a:avLst/>
            <a:gdLst/>
            <a:ahLst/>
            <a:cxnLst/>
            <a:rect l="l" t="t" r="r" b="b"/>
            <a:pathLst>
              <a:path w="623174" h="512796">
                <a:moveTo>
                  <a:pt x="0" y="0"/>
                </a:moveTo>
                <a:lnTo>
                  <a:pt x="623174" y="0"/>
                </a:lnTo>
                <a:lnTo>
                  <a:pt x="623174" y="512797"/>
                </a:lnTo>
                <a:lnTo>
                  <a:pt x="0" y="5127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3654" b="-18597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7" name="Freeform 28">
            <a:extLst>
              <a:ext uri="{FF2B5EF4-FFF2-40B4-BE49-F238E27FC236}">
                <a16:creationId xmlns:a16="http://schemas.microsoft.com/office/drawing/2014/main" id="{026457C9-155C-47AC-89A7-FC8337E79DB7}"/>
              </a:ext>
            </a:extLst>
          </p:cNvPr>
          <p:cNvSpPr/>
          <p:nvPr/>
        </p:nvSpPr>
        <p:spPr>
          <a:xfrm>
            <a:off x="3075383" y="548122"/>
            <a:ext cx="441736" cy="172277"/>
          </a:xfrm>
          <a:custGeom>
            <a:avLst/>
            <a:gdLst/>
            <a:ahLst/>
            <a:cxnLst/>
            <a:rect l="l" t="t" r="r" b="b"/>
            <a:pathLst>
              <a:path w="662604" h="258415">
                <a:moveTo>
                  <a:pt x="0" y="0"/>
                </a:moveTo>
                <a:lnTo>
                  <a:pt x="662604" y="0"/>
                </a:lnTo>
                <a:lnTo>
                  <a:pt x="662604" y="258415"/>
                </a:lnTo>
                <a:lnTo>
                  <a:pt x="0" y="2584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8" name="Freeform 29">
            <a:extLst>
              <a:ext uri="{FF2B5EF4-FFF2-40B4-BE49-F238E27FC236}">
                <a16:creationId xmlns:a16="http://schemas.microsoft.com/office/drawing/2014/main" id="{EFD20835-D622-476E-893E-B3238CDC760E}"/>
              </a:ext>
            </a:extLst>
          </p:cNvPr>
          <p:cNvSpPr/>
          <p:nvPr/>
        </p:nvSpPr>
        <p:spPr>
          <a:xfrm>
            <a:off x="3401057" y="216307"/>
            <a:ext cx="294097" cy="296507"/>
          </a:xfrm>
          <a:custGeom>
            <a:avLst/>
            <a:gdLst/>
            <a:ahLst/>
            <a:cxnLst/>
            <a:rect l="l" t="t" r="r" b="b"/>
            <a:pathLst>
              <a:path w="441145" h="444761">
                <a:moveTo>
                  <a:pt x="0" y="0"/>
                </a:moveTo>
                <a:lnTo>
                  <a:pt x="441145" y="0"/>
                </a:lnTo>
                <a:lnTo>
                  <a:pt x="441145" y="444761"/>
                </a:lnTo>
                <a:lnTo>
                  <a:pt x="0" y="444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9" name="Freeform 30">
            <a:extLst>
              <a:ext uri="{FF2B5EF4-FFF2-40B4-BE49-F238E27FC236}">
                <a16:creationId xmlns:a16="http://schemas.microsoft.com/office/drawing/2014/main" id="{449FD96D-3A90-41E8-9A58-8750C7C0AD09}"/>
              </a:ext>
            </a:extLst>
          </p:cNvPr>
          <p:cNvSpPr/>
          <p:nvPr/>
        </p:nvSpPr>
        <p:spPr>
          <a:xfrm>
            <a:off x="4177465" y="229380"/>
            <a:ext cx="346285" cy="283434"/>
          </a:xfrm>
          <a:custGeom>
            <a:avLst/>
            <a:gdLst/>
            <a:ahLst/>
            <a:cxnLst/>
            <a:rect l="l" t="t" r="r" b="b"/>
            <a:pathLst>
              <a:path w="519428" h="425151">
                <a:moveTo>
                  <a:pt x="0" y="0"/>
                </a:moveTo>
                <a:lnTo>
                  <a:pt x="519428" y="0"/>
                </a:lnTo>
                <a:lnTo>
                  <a:pt x="519428" y="425151"/>
                </a:lnTo>
                <a:lnTo>
                  <a:pt x="0" y="4251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6633" t="-28984" r="-54694" b="-25930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190" name="Freeform 31">
            <a:extLst>
              <a:ext uri="{FF2B5EF4-FFF2-40B4-BE49-F238E27FC236}">
                <a16:creationId xmlns:a16="http://schemas.microsoft.com/office/drawing/2014/main" id="{92343F83-9BA8-4172-899E-D6FF52B5FD3B}"/>
              </a:ext>
            </a:extLst>
          </p:cNvPr>
          <p:cNvSpPr/>
          <p:nvPr/>
        </p:nvSpPr>
        <p:spPr>
          <a:xfrm>
            <a:off x="4619924" y="188111"/>
            <a:ext cx="270291" cy="317895"/>
          </a:xfrm>
          <a:custGeom>
            <a:avLst/>
            <a:gdLst/>
            <a:ahLst/>
            <a:cxnLst/>
            <a:rect l="l" t="t" r="r" b="b"/>
            <a:pathLst>
              <a:path w="405436" h="476842">
                <a:moveTo>
                  <a:pt x="0" y="0"/>
                </a:moveTo>
                <a:lnTo>
                  <a:pt x="405437" y="0"/>
                </a:lnTo>
                <a:lnTo>
                  <a:pt x="405437" y="476841"/>
                </a:lnTo>
                <a:lnTo>
                  <a:pt x="0" y="476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191" name="Freeform 32">
            <a:extLst>
              <a:ext uri="{FF2B5EF4-FFF2-40B4-BE49-F238E27FC236}">
                <a16:creationId xmlns:a16="http://schemas.microsoft.com/office/drawing/2014/main" id="{D3529B40-0DB2-4DA0-92D4-98AEEE416F31}"/>
              </a:ext>
            </a:extLst>
          </p:cNvPr>
          <p:cNvSpPr/>
          <p:nvPr/>
        </p:nvSpPr>
        <p:spPr>
          <a:xfrm>
            <a:off x="3765618" y="233359"/>
            <a:ext cx="326701" cy="269573"/>
          </a:xfrm>
          <a:custGeom>
            <a:avLst/>
            <a:gdLst/>
            <a:ahLst/>
            <a:cxnLst/>
            <a:rect l="l" t="t" r="r" b="b"/>
            <a:pathLst>
              <a:path w="490052" h="404359">
                <a:moveTo>
                  <a:pt x="0" y="0"/>
                </a:moveTo>
                <a:lnTo>
                  <a:pt x="490051" y="0"/>
                </a:lnTo>
                <a:lnTo>
                  <a:pt x="490051" y="404359"/>
                </a:lnTo>
                <a:lnTo>
                  <a:pt x="0" y="404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6555" t="-25079" r="-41482" b="-27468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92" name="Freeform 33">
            <a:extLst>
              <a:ext uri="{FF2B5EF4-FFF2-40B4-BE49-F238E27FC236}">
                <a16:creationId xmlns:a16="http://schemas.microsoft.com/office/drawing/2014/main" id="{0D976DD0-4417-4035-9BAE-70163B611992}"/>
              </a:ext>
            </a:extLst>
          </p:cNvPr>
          <p:cNvSpPr/>
          <p:nvPr/>
        </p:nvSpPr>
        <p:spPr>
          <a:xfrm>
            <a:off x="3952448" y="602065"/>
            <a:ext cx="406206" cy="121862"/>
          </a:xfrm>
          <a:custGeom>
            <a:avLst/>
            <a:gdLst/>
            <a:ahLst/>
            <a:cxnLst/>
            <a:rect l="l" t="t" r="r" b="b"/>
            <a:pathLst>
              <a:path w="609309" h="182793">
                <a:moveTo>
                  <a:pt x="0" y="0"/>
                </a:moveTo>
                <a:lnTo>
                  <a:pt x="609309" y="0"/>
                </a:lnTo>
                <a:lnTo>
                  <a:pt x="609309" y="182793"/>
                </a:lnTo>
                <a:lnTo>
                  <a:pt x="0" y="182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93" name="Freeform 34">
            <a:extLst>
              <a:ext uri="{FF2B5EF4-FFF2-40B4-BE49-F238E27FC236}">
                <a16:creationId xmlns:a16="http://schemas.microsoft.com/office/drawing/2014/main" id="{AD8B443C-E3CE-47A1-8F49-D5A9D48E3B4E}"/>
              </a:ext>
            </a:extLst>
          </p:cNvPr>
          <p:cNvSpPr/>
          <p:nvPr/>
        </p:nvSpPr>
        <p:spPr>
          <a:xfrm>
            <a:off x="4423614" y="619482"/>
            <a:ext cx="517965" cy="75091"/>
          </a:xfrm>
          <a:custGeom>
            <a:avLst/>
            <a:gdLst/>
            <a:ahLst/>
            <a:cxnLst/>
            <a:rect l="l" t="t" r="r" b="b"/>
            <a:pathLst>
              <a:path w="847738" h="97490">
                <a:moveTo>
                  <a:pt x="0" y="0"/>
                </a:moveTo>
                <a:lnTo>
                  <a:pt x="847738" y="0"/>
                </a:lnTo>
                <a:lnTo>
                  <a:pt x="847738" y="97490"/>
                </a:lnTo>
                <a:lnTo>
                  <a:pt x="0" y="974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94" name="Freeform 35">
            <a:extLst>
              <a:ext uri="{FF2B5EF4-FFF2-40B4-BE49-F238E27FC236}">
                <a16:creationId xmlns:a16="http://schemas.microsoft.com/office/drawing/2014/main" id="{ACA793C1-D8B3-405B-A75C-F0F7A335A54F}"/>
              </a:ext>
            </a:extLst>
          </p:cNvPr>
          <p:cNvSpPr/>
          <p:nvPr/>
        </p:nvSpPr>
        <p:spPr>
          <a:xfrm>
            <a:off x="3547974" y="558782"/>
            <a:ext cx="347248" cy="231499"/>
          </a:xfrm>
          <a:custGeom>
            <a:avLst/>
            <a:gdLst/>
            <a:ahLst/>
            <a:cxnLst/>
            <a:rect l="l" t="t" r="r" b="b"/>
            <a:pathLst>
              <a:path w="520872" h="347248">
                <a:moveTo>
                  <a:pt x="0" y="0"/>
                </a:moveTo>
                <a:lnTo>
                  <a:pt x="520873" y="0"/>
                </a:lnTo>
                <a:lnTo>
                  <a:pt x="520873" y="347248"/>
                </a:lnTo>
                <a:lnTo>
                  <a:pt x="0" y="3472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pic>
        <p:nvPicPr>
          <p:cNvPr id="195" name="Imagem 194" descr="Brasil PDAC 2024">
            <a:extLst>
              <a:ext uri="{FF2B5EF4-FFF2-40B4-BE49-F238E27FC236}">
                <a16:creationId xmlns:a16="http://schemas.microsoft.com/office/drawing/2014/main" id="{57EA7433-6B54-4B19-80AE-74B9336C5EC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7261" y="683604"/>
            <a:ext cx="714499" cy="231021"/>
          </a:xfrm>
          <a:prstGeom prst="rect">
            <a:avLst/>
          </a:prstGeom>
        </p:spPr>
      </p:pic>
      <p:pic>
        <p:nvPicPr>
          <p:cNvPr id="196" name="Imagem 195">
            <a:extLst>
              <a:ext uri="{FF2B5EF4-FFF2-40B4-BE49-F238E27FC236}">
                <a16:creationId xmlns:a16="http://schemas.microsoft.com/office/drawing/2014/main" id="{8C8254F5-FFED-4E41-B4F8-A84D75624E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72" y="812035"/>
            <a:ext cx="406330" cy="182849"/>
          </a:xfrm>
          <a:prstGeom prst="rect">
            <a:avLst/>
          </a:prstGeom>
        </p:spPr>
      </p:pic>
      <p:pic>
        <p:nvPicPr>
          <p:cNvPr id="197" name="Imagem 196" descr="Ficheiro:AngloGold Ashanti.svg – Wikipédia, a enciclopédia livre">
            <a:extLst>
              <a:ext uri="{FF2B5EF4-FFF2-40B4-BE49-F238E27FC236}">
                <a16:creationId xmlns:a16="http://schemas.microsoft.com/office/drawing/2014/main" id="{F102DC04-0180-47D4-9138-A54E9AE24D6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61802" y="661209"/>
            <a:ext cx="766239" cy="222688"/>
          </a:xfrm>
          <a:prstGeom prst="rect">
            <a:avLst/>
          </a:prstGeom>
        </p:spPr>
      </p:pic>
      <p:pic>
        <p:nvPicPr>
          <p:cNvPr id="198" name="Imagem 197" descr="Ficheiro:Logotipo Vale.svg – Wikipédia, a enciclopédia livre">
            <a:extLst>
              <a:ext uri="{FF2B5EF4-FFF2-40B4-BE49-F238E27FC236}">
                <a16:creationId xmlns:a16="http://schemas.microsoft.com/office/drawing/2014/main" id="{6D79BDB5-06A3-46DF-9C59-76DBB1AE932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670" y="246043"/>
            <a:ext cx="912626" cy="356019"/>
          </a:xfrm>
          <a:prstGeom prst="rect">
            <a:avLst/>
          </a:prstGeom>
        </p:spPr>
      </p:pic>
      <p:grpSp>
        <p:nvGrpSpPr>
          <p:cNvPr id="199" name="Group 11">
            <a:extLst>
              <a:ext uri="{FF2B5EF4-FFF2-40B4-BE49-F238E27FC236}">
                <a16:creationId xmlns:a16="http://schemas.microsoft.com/office/drawing/2014/main" id="{6E362093-903C-42D2-9BEA-9A6B2DF090DB}"/>
              </a:ext>
            </a:extLst>
          </p:cNvPr>
          <p:cNvGrpSpPr/>
          <p:nvPr/>
        </p:nvGrpSpPr>
        <p:grpSpPr>
          <a:xfrm>
            <a:off x="-402714" y="1145521"/>
            <a:ext cx="13014032" cy="684429"/>
            <a:chOff x="0" y="0"/>
            <a:chExt cx="2027542" cy="174607"/>
          </a:xfrm>
        </p:grpSpPr>
        <p:sp>
          <p:nvSpPr>
            <p:cNvPr id="200" name="Freeform 12">
              <a:extLst>
                <a:ext uri="{FF2B5EF4-FFF2-40B4-BE49-F238E27FC236}">
                  <a16:creationId xmlns:a16="http://schemas.microsoft.com/office/drawing/2014/main" id="{376A1CC5-5595-4132-94D1-77AA3DDC237A}"/>
                </a:ext>
              </a:extLst>
            </p:cNvPr>
            <p:cNvSpPr/>
            <p:nvPr/>
          </p:nvSpPr>
          <p:spPr>
            <a:xfrm>
              <a:off x="0" y="0"/>
              <a:ext cx="2027542" cy="174607"/>
            </a:xfrm>
            <a:custGeom>
              <a:avLst/>
              <a:gdLst/>
              <a:ahLst/>
              <a:cxnLst/>
              <a:rect l="l" t="t" r="r" b="b"/>
              <a:pathLst>
                <a:path w="2027542" h="174607">
                  <a:moveTo>
                    <a:pt x="12294" y="0"/>
                  </a:moveTo>
                  <a:lnTo>
                    <a:pt x="2015248" y="0"/>
                  </a:lnTo>
                  <a:cubicBezTo>
                    <a:pt x="2018508" y="0"/>
                    <a:pt x="2021636" y="1295"/>
                    <a:pt x="2023941" y="3601"/>
                  </a:cubicBezTo>
                  <a:cubicBezTo>
                    <a:pt x="2026247" y="5907"/>
                    <a:pt x="2027542" y="9034"/>
                    <a:pt x="2027542" y="12294"/>
                  </a:cubicBezTo>
                  <a:lnTo>
                    <a:pt x="2027542" y="162312"/>
                  </a:lnTo>
                  <a:cubicBezTo>
                    <a:pt x="2027542" y="165573"/>
                    <a:pt x="2026247" y="168700"/>
                    <a:pt x="2023941" y="171006"/>
                  </a:cubicBezTo>
                  <a:cubicBezTo>
                    <a:pt x="2021636" y="173311"/>
                    <a:pt x="2018508" y="174607"/>
                    <a:pt x="2015248" y="174607"/>
                  </a:cubicBezTo>
                  <a:lnTo>
                    <a:pt x="12294" y="174607"/>
                  </a:lnTo>
                  <a:cubicBezTo>
                    <a:pt x="9034" y="174607"/>
                    <a:pt x="5907" y="173311"/>
                    <a:pt x="3601" y="171006"/>
                  </a:cubicBezTo>
                  <a:cubicBezTo>
                    <a:pt x="1295" y="168700"/>
                    <a:pt x="0" y="165573"/>
                    <a:pt x="0" y="162312"/>
                  </a:cubicBezTo>
                  <a:lnTo>
                    <a:pt x="0" y="12294"/>
                  </a:lnTo>
                  <a:cubicBezTo>
                    <a:pt x="0" y="9034"/>
                    <a:pt x="1295" y="5907"/>
                    <a:pt x="3601" y="3601"/>
                  </a:cubicBezTo>
                  <a:cubicBezTo>
                    <a:pt x="5907" y="1295"/>
                    <a:pt x="9034" y="0"/>
                    <a:pt x="12294" y="0"/>
                  </a:cubicBezTo>
                  <a:close/>
                </a:path>
              </a:pathLst>
            </a:custGeom>
            <a:gradFill rotWithShape="1">
              <a:gsLst>
                <a:gs pos="15000">
                  <a:srgbClr val="082122">
                    <a:alpha val="28000"/>
                  </a:srgbClr>
                </a:gs>
                <a:gs pos="40000">
                  <a:srgbClr val="295B53">
                    <a:alpha val="28000"/>
                  </a:srgbClr>
                </a:gs>
                <a:gs pos="60000">
                  <a:srgbClr val="19B35C">
                    <a:alpha val="28000"/>
                  </a:srgbClr>
                </a:gs>
                <a:gs pos="85000">
                  <a:srgbClr val="FCFF9A">
                    <a:alpha val="28000"/>
                  </a:srgbClr>
                </a:gs>
              </a:gsLst>
              <a:lin ang="18900000"/>
            </a:grad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201" name="TextBox 13">
              <a:extLst>
                <a:ext uri="{FF2B5EF4-FFF2-40B4-BE49-F238E27FC236}">
                  <a16:creationId xmlns:a16="http://schemas.microsoft.com/office/drawing/2014/main" id="{A04005AB-1FE0-48C3-AE22-97134EC0D1D7}"/>
                </a:ext>
              </a:extLst>
            </p:cNvPr>
            <p:cNvSpPr txBox="1"/>
            <p:nvPr/>
          </p:nvSpPr>
          <p:spPr>
            <a:xfrm>
              <a:off x="0" y="-19050"/>
              <a:ext cx="2027542" cy="193657"/>
            </a:xfrm>
            <a:prstGeom prst="rect">
              <a:avLst/>
            </a:prstGeom>
          </p:spPr>
          <p:txBody>
            <a:bodyPr lIns="23509" tIns="23509" rIns="23509" bIns="23509" rtlCol="0" anchor="ctr"/>
            <a:lstStyle/>
            <a:p>
              <a:pPr algn="ctr">
                <a:lnSpc>
                  <a:spcPts val="606"/>
                </a:lnSpc>
              </a:pPr>
              <a:endParaRPr sz="800"/>
            </a:p>
          </p:txBody>
        </p:sp>
      </p:grpSp>
      <p:sp>
        <p:nvSpPr>
          <p:cNvPr id="202" name="TextBox 25">
            <a:extLst>
              <a:ext uri="{FF2B5EF4-FFF2-40B4-BE49-F238E27FC236}">
                <a16:creationId xmlns:a16="http://schemas.microsoft.com/office/drawing/2014/main" id="{33AD7ED1-FFEE-408D-9E19-1F390A5A4AB1}"/>
              </a:ext>
            </a:extLst>
          </p:cNvPr>
          <p:cNvSpPr txBox="1"/>
          <p:nvPr/>
        </p:nvSpPr>
        <p:spPr>
          <a:xfrm>
            <a:off x="157956" y="1103486"/>
            <a:ext cx="4922045" cy="589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200" b="1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INSERIR TÓPICO AQUI</a:t>
            </a:r>
          </a:p>
        </p:txBody>
      </p:sp>
      <p:sp>
        <p:nvSpPr>
          <p:cNvPr id="203" name="Freeform 9">
            <a:extLst>
              <a:ext uri="{FF2B5EF4-FFF2-40B4-BE49-F238E27FC236}">
                <a16:creationId xmlns:a16="http://schemas.microsoft.com/office/drawing/2014/main" id="{E25F8D49-62FA-4DF0-9703-CFCE8551B378}"/>
              </a:ext>
            </a:extLst>
          </p:cNvPr>
          <p:cNvSpPr>
            <a:spLocks/>
          </p:cNvSpPr>
          <p:nvPr/>
        </p:nvSpPr>
        <p:spPr>
          <a:xfrm>
            <a:off x="7315204" y="27921"/>
            <a:ext cx="4917365" cy="1033810"/>
          </a:xfrm>
          <a:custGeom>
            <a:avLst/>
            <a:gdLst/>
            <a:ahLst/>
            <a:cxnLst/>
            <a:rect l="l" t="t" r="r" b="b"/>
            <a:pathLst>
              <a:path w="2016598" h="426955">
                <a:moveTo>
                  <a:pt x="21234" y="0"/>
                </a:moveTo>
                <a:lnTo>
                  <a:pt x="1995364" y="0"/>
                </a:lnTo>
                <a:cubicBezTo>
                  <a:pt x="2000996" y="0"/>
                  <a:pt x="2006397" y="2237"/>
                  <a:pt x="2010379" y="6219"/>
                </a:cubicBezTo>
                <a:cubicBezTo>
                  <a:pt x="2014361" y="10201"/>
                  <a:pt x="2016598" y="15602"/>
                  <a:pt x="2016598" y="21234"/>
                </a:cubicBezTo>
                <a:lnTo>
                  <a:pt x="2016598" y="405722"/>
                </a:lnTo>
                <a:cubicBezTo>
                  <a:pt x="2016598" y="411353"/>
                  <a:pt x="2014361" y="416754"/>
                  <a:pt x="2010379" y="420736"/>
                </a:cubicBezTo>
                <a:cubicBezTo>
                  <a:pt x="2006397" y="424718"/>
                  <a:pt x="2000996" y="426955"/>
                  <a:pt x="1995364" y="426955"/>
                </a:cubicBezTo>
                <a:lnTo>
                  <a:pt x="21234" y="426955"/>
                </a:lnTo>
                <a:cubicBezTo>
                  <a:pt x="15602" y="426955"/>
                  <a:pt x="10201" y="424718"/>
                  <a:pt x="6219" y="420736"/>
                </a:cubicBezTo>
                <a:cubicBezTo>
                  <a:pt x="2237" y="416754"/>
                  <a:pt x="0" y="411353"/>
                  <a:pt x="0" y="405722"/>
                </a:cubicBezTo>
                <a:lnTo>
                  <a:pt x="0" y="21234"/>
                </a:lnTo>
                <a:cubicBezTo>
                  <a:pt x="0" y="15602"/>
                  <a:pt x="2237" y="10201"/>
                  <a:pt x="6219" y="6219"/>
                </a:cubicBezTo>
                <a:cubicBezTo>
                  <a:pt x="10201" y="2237"/>
                  <a:pt x="15602" y="0"/>
                  <a:pt x="2123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pt-BR" sz="800"/>
          </a:p>
        </p:txBody>
      </p:sp>
      <p:sp>
        <p:nvSpPr>
          <p:cNvPr id="204" name="Freeform 37">
            <a:extLst>
              <a:ext uri="{FF2B5EF4-FFF2-40B4-BE49-F238E27FC236}">
                <a16:creationId xmlns:a16="http://schemas.microsoft.com/office/drawing/2014/main" id="{2DFC78E3-8B8A-4759-8420-6A01A51A05DA}"/>
              </a:ext>
            </a:extLst>
          </p:cNvPr>
          <p:cNvSpPr/>
          <p:nvPr/>
        </p:nvSpPr>
        <p:spPr>
          <a:xfrm>
            <a:off x="9649932" y="248468"/>
            <a:ext cx="364051" cy="291839"/>
          </a:xfrm>
          <a:custGeom>
            <a:avLst/>
            <a:gdLst/>
            <a:ahLst/>
            <a:cxnLst/>
            <a:rect l="l" t="t" r="r" b="b"/>
            <a:pathLst>
              <a:path w="546076" h="437758">
                <a:moveTo>
                  <a:pt x="0" y="0"/>
                </a:moveTo>
                <a:lnTo>
                  <a:pt x="546075" y="0"/>
                </a:lnTo>
                <a:lnTo>
                  <a:pt x="546075" y="437758"/>
                </a:lnTo>
                <a:lnTo>
                  <a:pt x="0" y="43775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39976" t="-8628" r="-32280" b="-12361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05" name="Freeform 38">
            <a:extLst>
              <a:ext uri="{FF2B5EF4-FFF2-40B4-BE49-F238E27FC236}">
                <a16:creationId xmlns:a16="http://schemas.microsoft.com/office/drawing/2014/main" id="{88B479EE-5D85-469C-9073-06A2F8EC2059}"/>
              </a:ext>
            </a:extLst>
          </p:cNvPr>
          <p:cNvSpPr/>
          <p:nvPr/>
        </p:nvSpPr>
        <p:spPr>
          <a:xfrm>
            <a:off x="9092884" y="324677"/>
            <a:ext cx="521206" cy="131193"/>
          </a:xfrm>
          <a:custGeom>
            <a:avLst/>
            <a:gdLst/>
            <a:ahLst/>
            <a:cxnLst/>
            <a:rect l="l" t="t" r="r" b="b"/>
            <a:pathLst>
              <a:path w="781809" h="196789">
                <a:moveTo>
                  <a:pt x="0" y="0"/>
                </a:moveTo>
                <a:lnTo>
                  <a:pt x="781808" y="0"/>
                </a:lnTo>
                <a:lnTo>
                  <a:pt x="781808" y="196789"/>
                </a:lnTo>
                <a:lnTo>
                  <a:pt x="0" y="1967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t="-5751" b="-8436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206" name="Freeform 39">
            <a:extLst>
              <a:ext uri="{FF2B5EF4-FFF2-40B4-BE49-F238E27FC236}">
                <a16:creationId xmlns:a16="http://schemas.microsoft.com/office/drawing/2014/main" id="{6F1BD641-78FC-4439-B239-7C9A73FC13D3}"/>
              </a:ext>
            </a:extLst>
          </p:cNvPr>
          <p:cNvSpPr/>
          <p:nvPr/>
        </p:nvSpPr>
        <p:spPr>
          <a:xfrm>
            <a:off x="10077354" y="363740"/>
            <a:ext cx="426365" cy="119831"/>
          </a:xfrm>
          <a:custGeom>
            <a:avLst/>
            <a:gdLst/>
            <a:ahLst/>
            <a:cxnLst/>
            <a:rect l="l" t="t" r="r" b="b"/>
            <a:pathLst>
              <a:path w="639548" h="179747">
                <a:moveTo>
                  <a:pt x="0" y="0"/>
                </a:moveTo>
                <a:lnTo>
                  <a:pt x="639547" y="0"/>
                </a:lnTo>
                <a:lnTo>
                  <a:pt x="639547" y="179747"/>
                </a:lnTo>
                <a:lnTo>
                  <a:pt x="0" y="17974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t="-1036" r="-2581" b="-1036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07" name="Freeform 40">
            <a:extLst>
              <a:ext uri="{FF2B5EF4-FFF2-40B4-BE49-F238E27FC236}">
                <a16:creationId xmlns:a16="http://schemas.microsoft.com/office/drawing/2014/main" id="{3F12204C-52E9-4E7D-B6FF-110E9CA33FD4}"/>
              </a:ext>
            </a:extLst>
          </p:cNvPr>
          <p:cNvSpPr/>
          <p:nvPr/>
        </p:nvSpPr>
        <p:spPr>
          <a:xfrm>
            <a:off x="7676775" y="694878"/>
            <a:ext cx="546536" cy="248598"/>
          </a:xfrm>
          <a:custGeom>
            <a:avLst/>
            <a:gdLst/>
            <a:ahLst/>
            <a:cxnLst/>
            <a:rect l="l" t="t" r="r" b="b"/>
            <a:pathLst>
              <a:path w="819804" h="372897">
                <a:moveTo>
                  <a:pt x="0" y="0"/>
                </a:moveTo>
                <a:lnTo>
                  <a:pt x="819805" y="0"/>
                </a:lnTo>
                <a:lnTo>
                  <a:pt x="819805" y="372897"/>
                </a:lnTo>
                <a:lnTo>
                  <a:pt x="0" y="3728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688" r="-1688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08" name="Freeform 41">
            <a:extLst>
              <a:ext uri="{FF2B5EF4-FFF2-40B4-BE49-F238E27FC236}">
                <a16:creationId xmlns:a16="http://schemas.microsoft.com/office/drawing/2014/main" id="{73D4B427-D27A-4C04-9DD2-0B01004B50D9}"/>
              </a:ext>
            </a:extLst>
          </p:cNvPr>
          <p:cNvSpPr/>
          <p:nvPr/>
        </p:nvSpPr>
        <p:spPr>
          <a:xfrm>
            <a:off x="7645521" y="377731"/>
            <a:ext cx="550599" cy="173045"/>
          </a:xfrm>
          <a:custGeom>
            <a:avLst/>
            <a:gdLst/>
            <a:ahLst/>
            <a:cxnLst/>
            <a:rect l="l" t="t" r="r" b="b"/>
            <a:pathLst>
              <a:path w="825899" h="259568">
                <a:moveTo>
                  <a:pt x="0" y="0"/>
                </a:moveTo>
                <a:lnTo>
                  <a:pt x="825899" y="0"/>
                </a:lnTo>
                <a:lnTo>
                  <a:pt x="825899" y="259569"/>
                </a:lnTo>
                <a:lnTo>
                  <a:pt x="0" y="25956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09" name="TextBox 42">
            <a:extLst>
              <a:ext uri="{FF2B5EF4-FFF2-40B4-BE49-F238E27FC236}">
                <a16:creationId xmlns:a16="http://schemas.microsoft.com/office/drawing/2014/main" id="{E5A26371-B3A4-4627-B6D7-2556B1769A17}"/>
              </a:ext>
            </a:extLst>
          </p:cNvPr>
          <p:cNvSpPr txBox="1"/>
          <p:nvPr/>
        </p:nvSpPr>
        <p:spPr>
          <a:xfrm>
            <a:off x="10258781" y="126942"/>
            <a:ext cx="873821" cy="85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"/>
              </a:lnSpc>
            </a:pPr>
            <a:r>
              <a:rPr lang="en-US" sz="533" b="1" dirty="0">
                <a:solidFill>
                  <a:srgbClr val="000000"/>
                </a:solidFill>
                <a:ea typeface="Oswald Bold"/>
                <a:cs typeface="Oswald Bold"/>
                <a:sym typeface="Oswald Bold"/>
              </a:rPr>
              <a:t>APOIO</a:t>
            </a:r>
          </a:p>
        </p:txBody>
      </p:sp>
      <p:sp>
        <p:nvSpPr>
          <p:cNvPr id="210" name="TextBox 43">
            <a:extLst>
              <a:ext uri="{FF2B5EF4-FFF2-40B4-BE49-F238E27FC236}">
                <a16:creationId xmlns:a16="http://schemas.microsoft.com/office/drawing/2014/main" id="{5E90A64C-E58A-445A-BD54-0BA5561A6179}"/>
              </a:ext>
            </a:extLst>
          </p:cNvPr>
          <p:cNvSpPr txBox="1"/>
          <p:nvPr/>
        </p:nvSpPr>
        <p:spPr>
          <a:xfrm>
            <a:off x="7741880" y="139114"/>
            <a:ext cx="915557" cy="85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"/>
              </a:lnSpc>
            </a:pPr>
            <a:r>
              <a:rPr lang="en-US" sz="533" b="1" dirty="0">
                <a:solidFill>
                  <a:srgbClr val="000000"/>
                </a:solidFill>
                <a:ea typeface="Oswald Bold"/>
                <a:cs typeface="Oswald Bold"/>
                <a:sym typeface="Oswald Bold"/>
              </a:rPr>
              <a:t>REALIZAÇÃO</a:t>
            </a:r>
          </a:p>
        </p:txBody>
      </p:sp>
      <p:sp>
        <p:nvSpPr>
          <p:cNvPr id="211" name="Freeform 44">
            <a:extLst>
              <a:ext uri="{FF2B5EF4-FFF2-40B4-BE49-F238E27FC236}">
                <a16:creationId xmlns:a16="http://schemas.microsoft.com/office/drawing/2014/main" id="{81F92D61-4D4B-4ACC-AB1A-92A15B042897}"/>
              </a:ext>
            </a:extLst>
          </p:cNvPr>
          <p:cNvSpPr/>
          <p:nvPr/>
        </p:nvSpPr>
        <p:spPr>
          <a:xfrm>
            <a:off x="8316940" y="314237"/>
            <a:ext cx="357434" cy="438728"/>
          </a:xfrm>
          <a:custGeom>
            <a:avLst/>
            <a:gdLst/>
            <a:ahLst/>
            <a:cxnLst/>
            <a:rect l="l" t="t" r="r" b="b"/>
            <a:pathLst>
              <a:path w="536151" h="658092">
                <a:moveTo>
                  <a:pt x="0" y="0"/>
                </a:moveTo>
                <a:lnTo>
                  <a:pt x="536151" y="0"/>
                </a:lnTo>
                <a:lnTo>
                  <a:pt x="536151" y="658091"/>
                </a:lnTo>
                <a:lnTo>
                  <a:pt x="0" y="65809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12" name="Freeform 45">
            <a:extLst>
              <a:ext uri="{FF2B5EF4-FFF2-40B4-BE49-F238E27FC236}">
                <a16:creationId xmlns:a16="http://schemas.microsoft.com/office/drawing/2014/main" id="{66537DF0-EC77-4907-B446-E372796DDF2B}"/>
              </a:ext>
            </a:extLst>
          </p:cNvPr>
          <p:cNvSpPr/>
          <p:nvPr/>
        </p:nvSpPr>
        <p:spPr>
          <a:xfrm>
            <a:off x="10551570" y="310101"/>
            <a:ext cx="487466" cy="179210"/>
          </a:xfrm>
          <a:custGeom>
            <a:avLst/>
            <a:gdLst/>
            <a:ahLst/>
            <a:cxnLst/>
            <a:rect l="l" t="t" r="r" b="b"/>
            <a:pathLst>
              <a:path w="731198" h="268814">
                <a:moveTo>
                  <a:pt x="0" y="0"/>
                </a:moveTo>
                <a:lnTo>
                  <a:pt x="731198" y="0"/>
                </a:lnTo>
                <a:lnTo>
                  <a:pt x="731198" y="268814"/>
                </a:lnTo>
                <a:lnTo>
                  <a:pt x="0" y="26881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3732" t="-22953" r="-4086" b="-22953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213" name="Freeform 46">
            <a:extLst>
              <a:ext uri="{FF2B5EF4-FFF2-40B4-BE49-F238E27FC236}">
                <a16:creationId xmlns:a16="http://schemas.microsoft.com/office/drawing/2014/main" id="{E9557FD3-9A63-4CF8-9CD7-58C8B3E2EFEA}"/>
              </a:ext>
            </a:extLst>
          </p:cNvPr>
          <p:cNvSpPr/>
          <p:nvPr/>
        </p:nvSpPr>
        <p:spPr>
          <a:xfrm>
            <a:off x="11096823" y="249501"/>
            <a:ext cx="217119" cy="277805"/>
          </a:xfrm>
          <a:custGeom>
            <a:avLst/>
            <a:gdLst/>
            <a:ahLst/>
            <a:cxnLst/>
            <a:rect l="l" t="t" r="r" b="b"/>
            <a:pathLst>
              <a:path w="325679" h="416707">
                <a:moveTo>
                  <a:pt x="0" y="0"/>
                </a:moveTo>
                <a:lnTo>
                  <a:pt x="325678" y="0"/>
                </a:lnTo>
                <a:lnTo>
                  <a:pt x="325678" y="416707"/>
                </a:lnTo>
                <a:lnTo>
                  <a:pt x="0" y="41670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14" name="Freeform 47">
            <a:extLst>
              <a:ext uri="{FF2B5EF4-FFF2-40B4-BE49-F238E27FC236}">
                <a16:creationId xmlns:a16="http://schemas.microsoft.com/office/drawing/2014/main" id="{42DE7B69-7622-4D2B-B45B-D7B2CFE612FF}"/>
              </a:ext>
            </a:extLst>
          </p:cNvPr>
          <p:cNvSpPr/>
          <p:nvPr/>
        </p:nvSpPr>
        <p:spPr>
          <a:xfrm>
            <a:off x="11382490" y="248466"/>
            <a:ext cx="297181" cy="264517"/>
          </a:xfrm>
          <a:custGeom>
            <a:avLst/>
            <a:gdLst/>
            <a:ahLst/>
            <a:cxnLst/>
            <a:rect l="l" t="t" r="r" b="b"/>
            <a:pathLst>
              <a:path w="445772" h="396776">
                <a:moveTo>
                  <a:pt x="0" y="0"/>
                </a:moveTo>
                <a:lnTo>
                  <a:pt x="445772" y="0"/>
                </a:lnTo>
                <a:lnTo>
                  <a:pt x="445772" y="396776"/>
                </a:lnTo>
                <a:lnTo>
                  <a:pt x="0" y="396776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11594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15" name="Freeform 48">
            <a:extLst>
              <a:ext uri="{FF2B5EF4-FFF2-40B4-BE49-F238E27FC236}">
                <a16:creationId xmlns:a16="http://schemas.microsoft.com/office/drawing/2014/main" id="{45B94993-ED34-4F74-A1FC-817591D6E899}"/>
              </a:ext>
            </a:extLst>
          </p:cNvPr>
          <p:cNvSpPr/>
          <p:nvPr/>
        </p:nvSpPr>
        <p:spPr>
          <a:xfrm>
            <a:off x="9064168" y="652107"/>
            <a:ext cx="311023" cy="171840"/>
          </a:xfrm>
          <a:custGeom>
            <a:avLst/>
            <a:gdLst/>
            <a:ahLst/>
            <a:cxnLst/>
            <a:rect l="l" t="t" r="r" b="b"/>
            <a:pathLst>
              <a:path w="466534" h="257760">
                <a:moveTo>
                  <a:pt x="0" y="0"/>
                </a:moveTo>
                <a:lnTo>
                  <a:pt x="466534" y="0"/>
                </a:lnTo>
                <a:lnTo>
                  <a:pt x="466534" y="257761"/>
                </a:lnTo>
                <a:lnTo>
                  <a:pt x="0" y="25776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16" name="Freeform 49">
            <a:extLst>
              <a:ext uri="{FF2B5EF4-FFF2-40B4-BE49-F238E27FC236}">
                <a16:creationId xmlns:a16="http://schemas.microsoft.com/office/drawing/2014/main" id="{D5E4AC7F-059A-42A7-8949-7CA78458638B}"/>
              </a:ext>
            </a:extLst>
          </p:cNvPr>
          <p:cNvSpPr/>
          <p:nvPr/>
        </p:nvSpPr>
        <p:spPr>
          <a:xfrm>
            <a:off x="9465712" y="594569"/>
            <a:ext cx="355482" cy="355482"/>
          </a:xfrm>
          <a:custGeom>
            <a:avLst/>
            <a:gdLst/>
            <a:ahLst/>
            <a:cxnLst/>
            <a:rect l="l" t="t" r="r" b="b"/>
            <a:pathLst>
              <a:path w="533222" h="533222">
                <a:moveTo>
                  <a:pt x="0" y="0"/>
                </a:moveTo>
                <a:lnTo>
                  <a:pt x="533222" y="0"/>
                </a:lnTo>
                <a:lnTo>
                  <a:pt x="533222" y="533223"/>
                </a:lnTo>
                <a:lnTo>
                  <a:pt x="0" y="53322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17" name="Freeform 50">
            <a:extLst>
              <a:ext uri="{FF2B5EF4-FFF2-40B4-BE49-F238E27FC236}">
                <a16:creationId xmlns:a16="http://schemas.microsoft.com/office/drawing/2014/main" id="{62A1379E-10CA-4584-91ED-63CC47685087}"/>
              </a:ext>
            </a:extLst>
          </p:cNvPr>
          <p:cNvSpPr/>
          <p:nvPr/>
        </p:nvSpPr>
        <p:spPr>
          <a:xfrm>
            <a:off x="9890784" y="690327"/>
            <a:ext cx="391389" cy="134495"/>
          </a:xfrm>
          <a:custGeom>
            <a:avLst/>
            <a:gdLst/>
            <a:ahLst/>
            <a:cxnLst/>
            <a:rect l="l" t="t" r="r" b="b"/>
            <a:pathLst>
              <a:path w="587083" h="201743">
                <a:moveTo>
                  <a:pt x="0" y="0"/>
                </a:moveTo>
                <a:lnTo>
                  <a:pt x="587083" y="0"/>
                </a:lnTo>
                <a:lnTo>
                  <a:pt x="587083" y="201743"/>
                </a:lnTo>
                <a:lnTo>
                  <a:pt x="0" y="20174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18" name="Freeform 51">
            <a:extLst>
              <a:ext uri="{FF2B5EF4-FFF2-40B4-BE49-F238E27FC236}">
                <a16:creationId xmlns:a16="http://schemas.microsoft.com/office/drawing/2014/main" id="{51B6B72D-503D-4417-A27F-0854E9559051}"/>
              </a:ext>
            </a:extLst>
          </p:cNvPr>
          <p:cNvSpPr/>
          <p:nvPr/>
        </p:nvSpPr>
        <p:spPr>
          <a:xfrm>
            <a:off x="10366233" y="636718"/>
            <a:ext cx="235373" cy="215219"/>
          </a:xfrm>
          <a:custGeom>
            <a:avLst/>
            <a:gdLst/>
            <a:ahLst/>
            <a:cxnLst/>
            <a:rect l="l" t="t" r="r" b="b"/>
            <a:pathLst>
              <a:path w="353059" h="322828">
                <a:moveTo>
                  <a:pt x="0" y="0"/>
                </a:moveTo>
                <a:lnTo>
                  <a:pt x="353059" y="0"/>
                </a:lnTo>
                <a:lnTo>
                  <a:pt x="353059" y="322828"/>
                </a:lnTo>
                <a:lnTo>
                  <a:pt x="0" y="322828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19" name="Freeform 52">
            <a:extLst>
              <a:ext uri="{FF2B5EF4-FFF2-40B4-BE49-F238E27FC236}">
                <a16:creationId xmlns:a16="http://schemas.microsoft.com/office/drawing/2014/main" id="{694755F1-7561-45C0-A1BF-A8BEF39BE93D}"/>
              </a:ext>
            </a:extLst>
          </p:cNvPr>
          <p:cNvSpPr/>
          <p:nvPr/>
        </p:nvSpPr>
        <p:spPr>
          <a:xfrm>
            <a:off x="10685666" y="679401"/>
            <a:ext cx="498131" cy="134495"/>
          </a:xfrm>
          <a:custGeom>
            <a:avLst/>
            <a:gdLst/>
            <a:ahLst/>
            <a:cxnLst/>
            <a:rect l="l" t="t" r="r" b="b"/>
            <a:pathLst>
              <a:path w="747197" h="201743">
                <a:moveTo>
                  <a:pt x="0" y="0"/>
                </a:moveTo>
                <a:lnTo>
                  <a:pt x="747197" y="0"/>
                </a:lnTo>
                <a:lnTo>
                  <a:pt x="747197" y="201743"/>
                </a:lnTo>
                <a:lnTo>
                  <a:pt x="0" y="201743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20" name="Freeform 53">
            <a:extLst>
              <a:ext uri="{FF2B5EF4-FFF2-40B4-BE49-F238E27FC236}">
                <a16:creationId xmlns:a16="http://schemas.microsoft.com/office/drawing/2014/main" id="{54FDA29D-CA05-4D9F-9CF4-75ED5E1C4BD0}"/>
              </a:ext>
            </a:extLst>
          </p:cNvPr>
          <p:cNvSpPr/>
          <p:nvPr/>
        </p:nvSpPr>
        <p:spPr>
          <a:xfrm>
            <a:off x="11187906" y="643709"/>
            <a:ext cx="441425" cy="175467"/>
          </a:xfrm>
          <a:custGeom>
            <a:avLst/>
            <a:gdLst/>
            <a:ahLst/>
            <a:cxnLst/>
            <a:rect l="l" t="t" r="r" b="b"/>
            <a:pathLst>
              <a:path w="662137" h="263200">
                <a:moveTo>
                  <a:pt x="0" y="0"/>
                </a:moveTo>
                <a:lnTo>
                  <a:pt x="662138" y="0"/>
                </a:lnTo>
                <a:lnTo>
                  <a:pt x="662138" y="263199"/>
                </a:lnTo>
                <a:lnTo>
                  <a:pt x="0" y="263199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21" name="Freeform 54">
            <a:extLst>
              <a:ext uri="{FF2B5EF4-FFF2-40B4-BE49-F238E27FC236}">
                <a16:creationId xmlns:a16="http://schemas.microsoft.com/office/drawing/2014/main" id="{C0A16AE9-E799-49AE-931C-2036BA8E31F1}"/>
              </a:ext>
            </a:extLst>
          </p:cNvPr>
          <p:cNvSpPr/>
          <p:nvPr/>
        </p:nvSpPr>
        <p:spPr>
          <a:xfrm>
            <a:off x="11731230" y="316358"/>
            <a:ext cx="299418" cy="59917"/>
          </a:xfrm>
          <a:custGeom>
            <a:avLst/>
            <a:gdLst/>
            <a:ahLst/>
            <a:cxnLst/>
            <a:rect l="l" t="t" r="r" b="b"/>
            <a:pathLst>
              <a:path w="449126" h="89874">
                <a:moveTo>
                  <a:pt x="0" y="0"/>
                </a:moveTo>
                <a:lnTo>
                  <a:pt x="449126" y="0"/>
                </a:lnTo>
                <a:lnTo>
                  <a:pt x="449126" y="89875"/>
                </a:lnTo>
                <a:lnTo>
                  <a:pt x="0" y="8987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r="-150136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22" name="Freeform 55">
            <a:extLst>
              <a:ext uri="{FF2B5EF4-FFF2-40B4-BE49-F238E27FC236}">
                <a16:creationId xmlns:a16="http://schemas.microsoft.com/office/drawing/2014/main" id="{EC12F9D4-F920-442D-8DC8-B0B458BF7BBF}"/>
              </a:ext>
            </a:extLst>
          </p:cNvPr>
          <p:cNvSpPr/>
          <p:nvPr/>
        </p:nvSpPr>
        <p:spPr>
          <a:xfrm>
            <a:off x="11726338" y="404337"/>
            <a:ext cx="447086" cy="59917"/>
          </a:xfrm>
          <a:custGeom>
            <a:avLst/>
            <a:gdLst/>
            <a:ahLst/>
            <a:cxnLst/>
            <a:rect l="l" t="t" r="r" b="b"/>
            <a:pathLst>
              <a:path w="670629" h="89874">
                <a:moveTo>
                  <a:pt x="0" y="0"/>
                </a:moveTo>
                <a:lnTo>
                  <a:pt x="670630" y="0"/>
                </a:lnTo>
                <a:lnTo>
                  <a:pt x="670630" y="89874"/>
                </a:lnTo>
                <a:lnTo>
                  <a:pt x="0" y="8987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-67518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23" name="Freeform 56">
            <a:extLst>
              <a:ext uri="{FF2B5EF4-FFF2-40B4-BE49-F238E27FC236}">
                <a16:creationId xmlns:a16="http://schemas.microsoft.com/office/drawing/2014/main" id="{777C1359-8506-4769-AD8B-C640E0F81E3E}"/>
              </a:ext>
            </a:extLst>
          </p:cNvPr>
          <p:cNvSpPr/>
          <p:nvPr/>
        </p:nvSpPr>
        <p:spPr>
          <a:xfrm>
            <a:off x="11699921" y="685018"/>
            <a:ext cx="410406" cy="91829"/>
          </a:xfrm>
          <a:custGeom>
            <a:avLst/>
            <a:gdLst/>
            <a:ahLst/>
            <a:cxnLst/>
            <a:rect l="l" t="t" r="r" b="b"/>
            <a:pathLst>
              <a:path w="615609" h="137743">
                <a:moveTo>
                  <a:pt x="0" y="0"/>
                </a:moveTo>
                <a:lnTo>
                  <a:pt x="615610" y="0"/>
                </a:lnTo>
                <a:lnTo>
                  <a:pt x="615610" y="137743"/>
                </a:lnTo>
                <a:lnTo>
                  <a:pt x="0" y="137743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grpSp>
        <p:nvGrpSpPr>
          <p:cNvPr id="224" name="Group 12">
            <a:extLst>
              <a:ext uri="{FF2B5EF4-FFF2-40B4-BE49-F238E27FC236}">
                <a16:creationId xmlns:a16="http://schemas.microsoft.com/office/drawing/2014/main" id="{D342EFB6-2B2D-4BB1-BDFA-ED276EA37386}"/>
              </a:ext>
            </a:extLst>
          </p:cNvPr>
          <p:cNvGrpSpPr/>
          <p:nvPr/>
        </p:nvGrpSpPr>
        <p:grpSpPr>
          <a:xfrm>
            <a:off x="5412788" y="27922"/>
            <a:ext cx="1713061" cy="1701667"/>
            <a:chOff x="0" y="0"/>
            <a:chExt cx="3426121" cy="3403334"/>
          </a:xfrm>
        </p:grpSpPr>
        <p:grpSp>
          <p:nvGrpSpPr>
            <p:cNvPr id="225" name="Group 13">
              <a:extLst>
                <a:ext uri="{FF2B5EF4-FFF2-40B4-BE49-F238E27FC236}">
                  <a16:creationId xmlns:a16="http://schemas.microsoft.com/office/drawing/2014/main" id="{4EFF2F24-F9C0-4055-B20B-62FB22C0D8CA}"/>
                </a:ext>
              </a:extLst>
            </p:cNvPr>
            <p:cNvGrpSpPr/>
            <p:nvPr/>
          </p:nvGrpSpPr>
          <p:grpSpPr>
            <a:xfrm>
              <a:off x="22787" y="0"/>
              <a:ext cx="3403334" cy="3403334"/>
              <a:chOff x="0" y="0"/>
              <a:chExt cx="812800" cy="812800"/>
            </a:xfrm>
          </p:grpSpPr>
          <p:sp>
            <p:nvSpPr>
              <p:cNvPr id="232" name="Freeform 14">
                <a:extLst>
                  <a:ext uri="{FF2B5EF4-FFF2-40B4-BE49-F238E27FC236}">
                    <a16:creationId xmlns:a16="http://schemas.microsoft.com/office/drawing/2014/main" id="{3E54E95C-833B-4453-81CF-17A55DF6550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15000">
                    <a:srgbClr val="082122">
                      <a:alpha val="68000"/>
                    </a:srgbClr>
                  </a:gs>
                  <a:gs pos="40000">
                    <a:srgbClr val="295B53">
                      <a:alpha val="68000"/>
                    </a:srgbClr>
                  </a:gs>
                  <a:gs pos="60000">
                    <a:srgbClr val="19B35C">
                      <a:alpha val="68000"/>
                    </a:srgbClr>
                  </a:gs>
                  <a:gs pos="85000">
                    <a:srgbClr val="FCFF9A">
                      <a:alpha val="68000"/>
                    </a:srgbClr>
                  </a:gs>
                </a:gsLst>
                <a:lin ang="18900000"/>
              </a:gradFill>
            </p:spPr>
            <p:txBody>
              <a:bodyPr/>
              <a:lstStyle/>
              <a:p>
                <a:endParaRPr lang="pt-BR" sz="800"/>
              </a:p>
            </p:txBody>
          </p:sp>
          <p:sp>
            <p:nvSpPr>
              <p:cNvPr id="233" name="TextBox 15">
                <a:extLst>
                  <a:ext uri="{FF2B5EF4-FFF2-40B4-BE49-F238E27FC236}">
                    <a16:creationId xmlns:a16="http://schemas.microsoft.com/office/drawing/2014/main" id="{F73DB33E-7128-4B4F-B88F-638D7308780A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9458" tIns="39458" rIns="39458" bIns="39458" rtlCol="0" anchor="ctr"/>
              <a:lstStyle/>
              <a:p>
                <a:pPr algn="ctr">
                  <a:lnSpc>
                    <a:spcPts val="931"/>
                  </a:lnSpc>
                  <a:spcBef>
                    <a:spcPct val="0"/>
                  </a:spcBef>
                </a:pPr>
                <a:endParaRPr sz="800"/>
              </a:p>
            </p:txBody>
          </p:sp>
        </p:grpSp>
        <p:grpSp>
          <p:nvGrpSpPr>
            <p:cNvPr id="226" name="Group 16">
              <a:extLst>
                <a:ext uri="{FF2B5EF4-FFF2-40B4-BE49-F238E27FC236}">
                  <a16:creationId xmlns:a16="http://schemas.microsoft.com/office/drawing/2014/main" id="{425F7C9B-0383-412A-A780-20A1E95FFDD2}"/>
                </a:ext>
              </a:extLst>
            </p:cNvPr>
            <p:cNvGrpSpPr/>
            <p:nvPr/>
          </p:nvGrpSpPr>
          <p:grpSpPr>
            <a:xfrm>
              <a:off x="0" y="0"/>
              <a:ext cx="3296199" cy="3296199"/>
              <a:chOff x="0" y="0"/>
              <a:chExt cx="812800" cy="812800"/>
            </a:xfrm>
          </p:grpSpPr>
          <p:sp>
            <p:nvSpPr>
              <p:cNvPr id="230" name="Freeform 17">
                <a:extLst>
                  <a:ext uri="{FF2B5EF4-FFF2-40B4-BE49-F238E27FC236}">
                    <a16:creationId xmlns:a16="http://schemas.microsoft.com/office/drawing/2014/main" id="{8A0FE068-F2B6-44A0-9F36-59DC79A4168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 sz="800"/>
              </a:p>
            </p:txBody>
          </p:sp>
          <p:sp>
            <p:nvSpPr>
              <p:cNvPr id="231" name="TextBox 18">
                <a:extLst>
                  <a:ext uri="{FF2B5EF4-FFF2-40B4-BE49-F238E27FC236}">
                    <a16:creationId xmlns:a16="http://schemas.microsoft.com/office/drawing/2014/main" id="{1098B475-384C-4DD4-9B3E-02B766F3F520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9458" tIns="39458" rIns="39458" bIns="39458" rtlCol="0" anchor="ctr"/>
              <a:lstStyle/>
              <a:p>
                <a:pPr algn="ctr">
                  <a:lnSpc>
                    <a:spcPts val="931"/>
                  </a:lnSpc>
                  <a:spcBef>
                    <a:spcPct val="0"/>
                  </a:spcBef>
                </a:pPr>
                <a:endParaRPr sz="800"/>
              </a:p>
            </p:txBody>
          </p:sp>
        </p:grpSp>
        <p:sp>
          <p:nvSpPr>
            <p:cNvPr id="227" name="Freeform 19">
              <a:extLst>
                <a:ext uri="{FF2B5EF4-FFF2-40B4-BE49-F238E27FC236}">
                  <a16:creationId xmlns:a16="http://schemas.microsoft.com/office/drawing/2014/main" id="{25F2A6F3-2B74-49C8-9D3D-5578DEA142FB}"/>
                </a:ext>
              </a:extLst>
            </p:cNvPr>
            <p:cNvSpPr/>
            <p:nvPr/>
          </p:nvSpPr>
          <p:spPr>
            <a:xfrm>
              <a:off x="505198" y="1440230"/>
              <a:ext cx="2285803" cy="1092900"/>
            </a:xfrm>
            <a:custGeom>
              <a:avLst/>
              <a:gdLst/>
              <a:ahLst/>
              <a:cxnLst/>
              <a:rect l="l" t="t" r="r" b="b"/>
              <a:pathLst>
                <a:path w="2285803" h="1092900">
                  <a:moveTo>
                    <a:pt x="0" y="0"/>
                  </a:moveTo>
                  <a:lnTo>
                    <a:pt x="2285803" y="0"/>
                  </a:lnTo>
                  <a:lnTo>
                    <a:pt x="2285803" y="1092900"/>
                  </a:lnTo>
                  <a:lnTo>
                    <a:pt x="0" y="1092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/>
              <a:stretch>
                <a:fillRect/>
              </a:stretch>
            </a:blip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228" name="Freeform 20">
              <a:extLst>
                <a:ext uri="{FF2B5EF4-FFF2-40B4-BE49-F238E27FC236}">
                  <a16:creationId xmlns:a16="http://schemas.microsoft.com/office/drawing/2014/main" id="{C2D7B84A-6D7C-49F0-8554-792D010CB8A7}"/>
                </a:ext>
              </a:extLst>
            </p:cNvPr>
            <p:cNvSpPr/>
            <p:nvPr/>
          </p:nvSpPr>
          <p:spPr>
            <a:xfrm>
              <a:off x="1055890" y="232455"/>
              <a:ext cx="1503998" cy="1282235"/>
            </a:xfrm>
            <a:custGeom>
              <a:avLst/>
              <a:gdLst/>
              <a:ahLst/>
              <a:cxnLst/>
              <a:rect l="l" t="t" r="r" b="b"/>
              <a:pathLst>
                <a:path w="1503998" h="1282235">
                  <a:moveTo>
                    <a:pt x="0" y="0"/>
                  </a:moveTo>
                  <a:lnTo>
                    <a:pt x="1503998" y="0"/>
                  </a:lnTo>
                  <a:lnTo>
                    <a:pt x="1503998" y="1282235"/>
                  </a:lnTo>
                  <a:lnTo>
                    <a:pt x="0" y="1282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/>
              <a:stretch>
                <a:fillRect r="-197913"/>
              </a:stretch>
            </a:blip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229" name="TextBox 21">
              <a:extLst>
                <a:ext uri="{FF2B5EF4-FFF2-40B4-BE49-F238E27FC236}">
                  <a16:creationId xmlns:a16="http://schemas.microsoft.com/office/drawing/2014/main" id="{8B9B0804-8130-4360-95B4-383FF0F1F5E0}"/>
                </a:ext>
              </a:extLst>
            </p:cNvPr>
            <p:cNvSpPr txBox="1"/>
            <p:nvPr/>
          </p:nvSpPr>
          <p:spPr>
            <a:xfrm>
              <a:off x="373244" y="2504556"/>
              <a:ext cx="2549713" cy="289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0"/>
                </a:lnSpc>
                <a:spcBef>
                  <a:spcPct val="0"/>
                </a:spcBef>
              </a:pPr>
              <a:r>
                <a:rPr lang="en-US" sz="864" dirty="0">
                  <a:solidFill>
                    <a:srgbClr val="000000"/>
                  </a:solidFill>
                  <a:ea typeface="Oswald"/>
                  <a:cs typeface="Oswald"/>
                  <a:sym typeface="Oswald"/>
                </a:rPr>
                <a:t>14 e 15 de </a:t>
              </a:r>
              <a:r>
                <a:rPr lang="en-US" sz="864" dirty="0" err="1">
                  <a:solidFill>
                    <a:srgbClr val="000000"/>
                  </a:solidFill>
                  <a:ea typeface="Oswald"/>
                  <a:cs typeface="Oswald"/>
                  <a:sym typeface="Oswald"/>
                </a:rPr>
                <a:t>maio</a:t>
              </a:r>
              <a:r>
                <a:rPr lang="en-US" sz="864" dirty="0">
                  <a:solidFill>
                    <a:srgbClr val="000000"/>
                  </a:solidFill>
                  <a:ea typeface="Oswald"/>
                  <a:cs typeface="Oswald"/>
                  <a:sym typeface="Oswald"/>
                </a:rPr>
                <a:t> de 2026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DAB7E-3171-1A79-8559-5E41E57E9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D1A876A-475A-6836-A02D-B25FE0AB16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0073" y="-216021"/>
            <a:ext cx="12392149" cy="7046677"/>
          </a:xfrm>
          <a:custGeom>
            <a:avLst/>
            <a:gdLst/>
            <a:ahLst/>
            <a:cxnLst/>
            <a:rect l="l" t="t" r="r" b="b"/>
            <a:pathLst>
              <a:path w="18588223" h="10703724">
                <a:moveTo>
                  <a:pt x="0" y="0"/>
                </a:moveTo>
                <a:lnTo>
                  <a:pt x="18588222" y="0"/>
                </a:lnTo>
                <a:lnTo>
                  <a:pt x="18588222" y="10703724"/>
                </a:lnTo>
                <a:lnTo>
                  <a:pt x="0" y="1070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792" t="-35224" b="-28564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73" name="Freeform 3">
            <a:extLst>
              <a:ext uri="{FF2B5EF4-FFF2-40B4-BE49-F238E27FC236}">
                <a16:creationId xmlns:a16="http://schemas.microsoft.com/office/drawing/2014/main" id="{EEF8DDEB-8524-599D-119D-049D9E885B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23186" y="3105306"/>
            <a:ext cx="12670786" cy="3752696"/>
          </a:xfrm>
          <a:custGeom>
            <a:avLst/>
            <a:gdLst/>
            <a:ahLst/>
            <a:cxnLst/>
            <a:rect l="l" t="t" r="r" b="b"/>
            <a:pathLst>
              <a:path w="19496140" h="5847224">
                <a:moveTo>
                  <a:pt x="0" y="0"/>
                </a:moveTo>
                <a:lnTo>
                  <a:pt x="19496140" y="0"/>
                </a:lnTo>
                <a:lnTo>
                  <a:pt x="19496140" y="5847224"/>
                </a:lnTo>
                <a:lnTo>
                  <a:pt x="0" y="5847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-24066" t="-39926" b="-97080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2577C54B-852E-26C7-C31A-26126562F30B}"/>
              </a:ext>
            </a:extLst>
          </p:cNvPr>
          <p:cNvSpPr txBox="1"/>
          <p:nvPr/>
        </p:nvSpPr>
        <p:spPr>
          <a:xfrm>
            <a:off x="59764" y="2358452"/>
            <a:ext cx="12069138" cy="2298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334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Aplicar</a:t>
            </a:r>
            <a:r>
              <a:rPr lang="en-US" sz="533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5334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texto</a:t>
            </a:r>
            <a:r>
              <a:rPr lang="en-US" sz="533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5334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ou</a:t>
            </a:r>
            <a:r>
              <a:rPr lang="en-US" sz="533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  <a:r>
              <a:rPr lang="en-US" sz="5334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imagem</a:t>
            </a:r>
            <a:r>
              <a:rPr lang="en-US" sz="5334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(se </a:t>
            </a:r>
            <a:r>
              <a:rPr lang="en-US" sz="4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apresentação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de 1 hora, </a:t>
            </a:r>
            <a:r>
              <a:rPr lang="en-US" sz="4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máximo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40 slides; se de 30 min, </a:t>
            </a:r>
            <a:r>
              <a:rPr lang="en-US" sz="4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máximo</a:t>
            </a:r>
            <a:r>
              <a:rPr lang="en-US" sz="4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 25 slides)</a:t>
            </a:r>
          </a:p>
        </p:txBody>
      </p:sp>
      <p:sp>
        <p:nvSpPr>
          <p:cNvPr id="143" name="AutoShape 7">
            <a:extLst>
              <a:ext uri="{FF2B5EF4-FFF2-40B4-BE49-F238E27FC236}">
                <a16:creationId xmlns:a16="http://schemas.microsoft.com/office/drawing/2014/main" id="{0DD9C1AE-7CEF-446E-BF44-8D61D19F100C}"/>
              </a:ext>
            </a:extLst>
          </p:cNvPr>
          <p:cNvSpPr/>
          <p:nvPr/>
        </p:nvSpPr>
        <p:spPr>
          <a:xfrm flipV="1">
            <a:off x="-123185" y="1092200"/>
            <a:ext cx="12415260" cy="194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800"/>
          </a:p>
        </p:txBody>
      </p:sp>
      <p:grpSp>
        <p:nvGrpSpPr>
          <p:cNvPr id="144" name="Group 8">
            <a:extLst>
              <a:ext uri="{FF2B5EF4-FFF2-40B4-BE49-F238E27FC236}">
                <a16:creationId xmlns:a16="http://schemas.microsoft.com/office/drawing/2014/main" id="{38513364-6156-4A94-A1D2-F807666D0B9D}"/>
              </a:ext>
            </a:extLst>
          </p:cNvPr>
          <p:cNvGrpSpPr>
            <a:grpSpLocks/>
          </p:cNvGrpSpPr>
          <p:nvPr/>
        </p:nvGrpSpPr>
        <p:grpSpPr>
          <a:xfrm>
            <a:off x="-81472" y="25400"/>
            <a:ext cx="5263072" cy="1033810"/>
            <a:chOff x="0" y="0"/>
            <a:chExt cx="2016598" cy="426955"/>
          </a:xfrm>
        </p:grpSpPr>
        <p:sp>
          <p:nvSpPr>
            <p:cNvPr id="145" name="Freeform 9">
              <a:extLst>
                <a:ext uri="{FF2B5EF4-FFF2-40B4-BE49-F238E27FC236}">
                  <a16:creationId xmlns:a16="http://schemas.microsoft.com/office/drawing/2014/main" id="{44B64FDF-5819-4E47-9776-18C0556DA86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016598" cy="426955"/>
            </a:xfrm>
            <a:custGeom>
              <a:avLst/>
              <a:gdLst/>
              <a:ahLst/>
              <a:cxnLst/>
              <a:rect l="l" t="t" r="r" b="b"/>
              <a:pathLst>
                <a:path w="2016598" h="426955">
                  <a:moveTo>
                    <a:pt x="21234" y="0"/>
                  </a:moveTo>
                  <a:lnTo>
                    <a:pt x="1995364" y="0"/>
                  </a:lnTo>
                  <a:cubicBezTo>
                    <a:pt x="2000996" y="0"/>
                    <a:pt x="2006397" y="2237"/>
                    <a:pt x="2010379" y="6219"/>
                  </a:cubicBezTo>
                  <a:cubicBezTo>
                    <a:pt x="2014361" y="10201"/>
                    <a:pt x="2016598" y="15602"/>
                    <a:pt x="2016598" y="21234"/>
                  </a:cubicBezTo>
                  <a:lnTo>
                    <a:pt x="2016598" y="405722"/>
                  </a:lnTo>
                  <a:cubicBezTo>
                    <a:pt x="2016598" y="411353"/>
                    <a:pt x="2014361" y="416754"/>
                    <a:pt x="2010379" y="420736"/>
                  </a:cubicBezTo>
                  <a:cubicBezTo>
                    <a:pt x="2006397" y="424718"/>
                    <a:pt x="2000996" y="426955"/>
                    <a:pt x="1995364" y="426955"/>
                  </a:cubicBezTo>
                  <a:lnTo>
                    <a:pt x="21234" y="426955"/>
                  </a:lnTo>
                  <a:cubicBezTo>
                    <a:pt x="15602" y="426955"/>
                    <a:pt x="10201" y="424718"/>
                    <a:pt x="6219" y="420736"/>
                  </a:cubicBezTo>
                  <a:cubicBezTo>
                    <a:pt x="2237" y="416754"/>
                    <a:pt x="0" y="411353"/>
                    <a:pt x="0" y="405722"/>
                  </a:cubicBezTo>
                  <a:lnTo>
                    <a:pt x="0" y="21234"/>
                  </a:lnTo>
                  <a:cubicBezTo>
                    <a:pt x="0" y="15602"/>
                    <a:pt x="2237" y="10201"/>
                    <a:pt x="6219" y="6219"/>
                  </a:cubicBezTo>
                  <a:cubicBezTo>
                    <a:pt x="10201" y="2237"/>
                    <a:pt x="15602" y="0"/>
                    <a:pt x="2123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146" name="TextBox 10">
              <a:extLst>
                <a:ext uri="{FF2B5EF4-FFF2-40B4-BE49-F238E27FC236}">
                  <a16:creationId xmlns:a16="http://schemas.microsoft.com/office/drawing/2014/main" id="{923DAD15-6612-4AC5-8A5A-A3ACCA5E85C8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04775"/>
              <a:ext cx="2016598" cy="5317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50"/>
                </a:lnSpc>
              </a:pPr>
              <a:endParaRPr sz="800"/>
            </a:p>
          </p:txBody>
        </p:sp>
      </p:grpSp>
      <p:sp>
        <p:nvSpPr>
          <p:cNvPr id="147" name="Freeform 22">
            <a:extLst>
              <a:ext uri="{FF2B5EF4-FFF2-40B4-BE49-F238E27FC236}">
                <a16:creationId xmlns:a16="http://schemas.microsoft.com/office/drawing/2014/main" id="{A6D3DBE8-C422-4FEC-9460-627B59D44D97}"/>
              </a:ext>
            </a:extLst>
          </p:cNvPr>
          <p:cNvSpPr/>
          <p:nvPr/>
        </p:nvSpPr>
        <p:spPr>
          <a:xfrm>
            <a:off x="20131" y="751753"/>
            <a:ext cx="1016015" cy="182849"/>
          </a:xfrm>
          <a:custGeom>
            <a:avLst/>
            <a:gdLst/>
            <a:ahLst/>
            <a:cxnLst/>
            <a:rect l="l" t="t" r="r" b="b"/>
            <a:pathLst>
              <a:path w="1524022" h="274273">
                <a:moveTo>
                  <a:pt x="0" y="0"/>
                </a:moveTo>
                <a:lnTo>
                  <a:pt x="1524022" y="0"/>
                </a:lnTo>
                <a:lnTo>
                  <a:pt x="1524022" y="274274"/>
                </a:lnTo>
                <a:lnTo>
                  <a:pt x="0" y="274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20" b="-644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48" name="TextBox 23">
            <a:extLst>
              <a:ext uri="{FF2B5EF4-FFF2-40B4-BE49-F238E27FC236}">
                <a16:creationId xmlns:a16="http://schemas.microsoft.com/office/drawing/2014/main" id="{98CB697A-C5CC-49C6-A3EE-FB4B7127A1A5}"/>
              </a:ext>
            </a:extLst>
          </p:cNvPr>
          <p:cNvSpPr txBox="1"/>
          <p:nvPr/>
        </p:nvSpPr>
        <p:spPr>
          <a:xfrm>
            <a:off x="207711" y="76202"/>
            <a:ext cx="640848" cy="9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5"/>
              </a:lnSpc>
            </a:pPr>
            <a:r>
              <a:rPr lang="en-US" sz="554" b="1" dirty="0">
                <a:solidFill>
                  <a:srgbClr val="34353A"/>
                </a:solidFill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554" b="1" dirty="0">
                <a:gradFill>
                  <a:gsLst>
                    <a:gs pos="0">
                      <a:srgbClr val="464646">
                        <a:alpha val="100000"/>
                      </a:srgbClr>
                    </a:gs>
                    <a:gs pos="33333">
                      <a:srgbClr val="7C6738">
                        <a:alpha val="100000"/>
                      </a:srgbClr>
                    </a:gs>
                    <a:gs pos="66667">
                      <a:srgbClr val="9F8B39">
                        <a:alpha val="100000"/>
                      </a:srgbClr>
                    </a:gs>
                    <a:gs pos="100000">
                      <a:srgbClr val="BEAD50">
                        <a:alpha val="100000"/>
                      </a:srgbClr>
                    </a:gs>
                  </a:gsLst>
                  <a:lin ang="0"/>
                </a:gradFill>
                <a:ea typeface="Oswald Bold"/>
                <a:cs typeface="Oswald Bold"/>
                <a:sym typeface="Oswald Bold"/>
              </a:rPr>
              <a:t>OURO:</a:t>
            </a:r>
          </a:p>
        </p:txBody>
      </p:sp>
      <p:sp>
        <p:nvSpPr>
          <p:cNvPr id="149" name="TextBox 24">
            <a:extLst>
              <a:ext uri="{FF2B5EF4-FFF2-40B4-BE49-F238E27FC236}">
                <a16:creationId xmlns:a16="http://schemas.microsoft.com/office/drawing/2014/main" id="{90DC332A-2D5C-4B22-92A6-E193864772DC}"/>
              </a:ext>
            </a:extLst>
          </p:cNvPr>
          <p:cNvSpPr txBox="1"/>
          <p:nvPr/>
        </p:nvSpPr>
        <p:spPr>
          <a:xfrm>
            <a:off x="1700406" y="93820"/>
            <a:ext cx="600684" cy="85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"/>
              </a:lnSpc>
            </a:pPr>
            <a:r>
              <a:rPr lang="en-US" sz="531" b="1" dirty="0">
                <a:solidFill>
                  <a:srgbClr val="323437"/>
                </a:solidFill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531" b="1" dirty="0">
                <a:gradFill>
                  <a:gsLst>
                    <a:gs pos="0">
                      <a:srgbClr val="3A3A3A">
                        <a:alpha val="100000"/>
                      </a:srgbClr>
                    </a:gs>
                    <a:gs pos="33333">
                      <a:srgbClr val="464646">
                        <a:alpha val="100000"/>
                      </a:srgbClr>
                    </a:gs>
                    <a:gs pos="66667">
                      <a:srgbClr val="7A7A7A">
                        <a:alpha val="100000"/>
                      </a:srgbClr>
                    </a:gs>
                    <a:gs pos="100000">
                      <a:srgbClr val="838383">
                        <a:alpha val="100000"/>
                      </a:srgbClr>
                    </a:gs>
                  </a:gsLst>
                  <a:lin ang="18900000"/>
                </a:gradFill>
                <a:ea typeface="Oswald Bold"/>
                <a:cs typeface="Oswald Bold"/>
                <a:sym typeface="Oswald Bold"/>
              </a:rPr>
              <a:t>PRATA:</a:t>
            </a:r>
          </a:p>
        </p:txBody>
      </p:sp>
      <p:sp>
        <p:nvSpPr>
          <p:cNvPr id="150" name="Freeform 25">
            <a:extLst>
              <a:ext uri="{FF2B5EF4-FFF2-40B4-BE49-F238E27FC236}">
                <a16:creationId xmlns:a16="http://schemas.microsoft.com/office/drawing/2014/main" id="{8725D27F-8353-4919-BB5F-0195A6CFA8C3}"/>
              </a:ext>
            </a:extLst>
          </p:cNvPr>
          <p:cNvSpPr/>
          <p:nvPr/>
        </p:nvSpPr>
        <p:spPr>
          <a:xfrm>
            <a:off x="1137887" y="317996"/>
            <a:ext cx="815807" cy="214106"/>
          </a:xfrm>
          <a:custGeom>
            <a:avLst/>
            <a:gdLst/>
            <a:ahLst/>
            <a:cxnLst/>
            <a:rect l="l" t="t" r="r" b="b"/>
            <a:pathLst>
              <a:path w="1223710" h="321159">
                <a:moveTo>
                  <a:pt x="0" y="0"/>
                </a:moveTo>
                <a:lnTo>
                  <a:pt x="1223710" y="0"/>
                </a:lnTo>
                <a:lnTo>
                  <a:pt x="1223710" y="321159"/>
                </a:lnTo>
                <a:lnTo>
                  <a:pt x="0" y="321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64" r="-6256" b="-3137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51" name="Freeform 26">
            <a:extLst>
              <a:ext uri="{FF2B5EF4-FFF2-40B4-BE49-F238E27FC236}">
                <a16:creationId xmlns:a16="http://schemas.microsoft.com/office/drawing/2014/main" id="{3F0570BB-4CF0-4F74-AE33-08E7CA2A03CD}"/>
              </a:ext>
            </a:extLst>
          </p:cNvPr>
          <p:cNvSpPr/>
          <p:nvPr/>
        </p:nvSpPr>
        <p:spPr>
          <a:xfrm>
            <a:off x="2003785" y="301596"/>
            <a:ext cx="768621" cy="211688"/>
          </a:xfrm>
          <a:custGeom>
            <a:avLst/>
            <a:gdLst/>
            <a:ahLst/>
            <a:cxnLst/>
            <a:rect l="l" t="t" r="r" b="b"/>
            <a:pathLst>
              <a:path w="1152932" h="317532">
                <a:moveTo>
                  <a:pt x="0" y="0"/>
                </a:moveTo>
                <a:lnTo>
                  <a:pt x="1152932" y="0"/>
                </a:lnTo>
                <a:lnTo>
                  <a:pt x="1152932" y="317532"/>
                </a:lnTo>
                <a:lnTo>
                  <a:pt x="0" y="3175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193" t="-83387" r="-3461" b="-93165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52" name="TextBox 36">
            <a:extLst>
              <a:ext uri="{FF2B5EF4-FFF2-40B4-BE49-F238E27FC236}">
                <a16:creationId xmlns:a16="http://schemas.microsoft.com/office/drawing/2014/main" id="{52FE686B-2EFF-4E87-AAE8-1C83A8E4EFC2}"/>
              </a:ext>
            </a:extLst>
          </p:cNvPr>
          <p:cNvSpPr txBox="1"/>
          <p:nvPr/>
        </p:nvSpPr>
        <p:spPr>
          <a:xfrm>
            <a:off x="3610398" y="83269"/>
            <a:ext cx="870021" cy="8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"/>
              </a:lnSpc>
            </a:pPr>
            <a:r>
              <a:rPr lang="en-US" sz="529" b="1" dirty="0">
                <a:gradFill>
                  <a:gsLst>
                    <a:gs pos="0">
                      <a:srgbClr val="444343">
                        <a:alpha val="100000"/>
                      </a:srgbClr>
                    </a:gs>
                    <a:gs pos="33333">
                      <a:srgbClr val="68605D">
                        <a:alpha val="100000"/>
                      </a:srgbClr>
                    </a:gs>
                    <a:gs pos="66667">
                      <a:srgbClr val="914C2B">
                        <a:alpha val="100000"/>
                      </a:srgbClr>
                    </a:gs>
                    <a:gs pos="100000">
                      <a:srgbClr val="BA745B">
                        <a:alpha val="100000"/>
                      </a:srgbClr>
                    </a:gs>
                  </a:gsLst>
                  <a:lin ang="0"/>
                </a:gradFill>
                <a:ea typeface="Oswald Bold"/>
                <a:cs typeface="Oswald Bold"/>
                <a:sym typeface="Oswald Bold"/>
              </a:rPr>
              <a:t>PATROCÍNO BRONZE:</a:t>
            </a:r>
          </a:p>
        </p:txBody>
      </p:sp>
      <p:sp>
        <p:nvSpPr>
          <p:cNvPr id="153" name="Freeform 27">
            <a:extLst>
              <a:ext uri="{FF2B5EF4-FFF2-40B4-BE49-F238E27FC236}">
                <a16:creationId xmlns:a16="http://schemas.microsoft.com/office/drawing/2014/main" id="{8924774B-A12A-4480-81B6-6F2E61A4930D}"/>
              </a:ext>
            </a:extLst>
          </p:cNvPr>
          <p:cNvSpPr/>
          <p:nvPr/>
        </p:nvSpPr>
        <p:spPr>
          <a:xfrm>
            <a:off x="2924538" y="199094"/>
            <a:ext cx="415450" cy="341864"/>
          </a:xfrm>
          <a:custGeom>
            <a:avLst/>
            <a:gdLst/>
            <a:ahLst/>
            <a:cxnLst/>
            <a:rect l="l" t="t" r="r" b="b"/>
            <a:pathLst>
              <a:path w="623174" h="512796">
                <a:moveTo>
                  <a:pt x="0" y="0"/>
                </a:moveTo>
                <a:lnTo>
                  <a:pt x="623174" y="0"/>
                </a:lnTo>
                <a:lnTo>
                  <a:pt x="623174" y="512797"/>
                </a:lnTo>
                <a:lnTo>
                  <a:pt x="0" y="5127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3654" b="-18597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54" name="Freeform 28">
            <a:extLst>
              <a:ext uri="{FF2B5EF4-FFF2-40B4-BE49-F238E27FC236}">
                <a16:creationId xmlns:a16="http://schemas.microsoft.com/office/drawing/2014/main" id="{97840E31-DE49-4A1D-822B-4105F148F94A}"/>
              </a:ext>
            </a:extLst>
          </p:cNvPr>
          <p:cNvSpPr/>
          <p:nvPr/>
        </p:nvSpPr>
        <p:spPr>
          <a:xfrm>
            <a:off x="3075383" y="548122"/>
            <a:ext cx="441736" cy="172277"/>
          </a:xfrm>
          <a:custGeom>
            <a:avLst/>
            <a:gdLst/>
            <a:ahLst/>
            <a:cxnLst/>
            <a:rect l="l" t="t" r="r" b="b"/>
            <a:pathLst>
              <a:path w="662604" h="258415">
                <a:moveTo>
                  <a:pt x="0" y="0"/>
                </a:moveTo>
                <a:lnTo>
                  <a:pt x="662604" y="0"/>
                </a:lnTo>
                <a:lnTo>
                  <a:pt x="662604" y="258415"/>
                </a:lnTo>
                <a:lnTo>
                  <a:pt x="0" y="2584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55" name="Freeform 29">
            <a:extLst>
              <a:ext uri="{FF2B5EF4-FFF2-40B4-BE49-F238E27FC236}">
                <a16:creationId xmlns:a16="http://schemas.microsoft.com/office/drawing/2014/main" id="{F9DA34EE-0965-4B1F-9BB9-37184F47E77B}"/>
              </a:ext>
            </a:extLst>
          </p:cNvPr>
          <p:cNvSpPr/>
          <p:nvPr/>
        </p:nvSpPr>
        <p:spPr>
          <a:xfrm>
            <a:off x="3401057" y="216307"/>
            <a:ext cx="294097" cy="296507"/>
          </a:xfrm>
          <a:custGeom>
            <a:avLst/>
            <a:gdLst/>
            <a:ahLst/>
            <a:cxnLst/>
            <a:rect l="l" t="t" r="r" b="b"/>
            <a:pathLst>
              <a:path w="441145" h="444761">
                <a:moveTo>
                  <a:pt x="0" y="0"/>
                </a:moveTo>
                <a:lnTo>
                  <a:pt x="441145" y="0"/>
                </a:lnTo>
                <a:lnTo>
                  <a:pt x="441145" y="444761"/>
                </a:lnTo>
                <a:lnTo>
                  <a:pt x="0" y="444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56" name="Freeform 30">
            <a:extLst>
              <a:ext uri="{FF2B5EF4-FFF2-40B4-BE49-F238E27FC236}">
                <a16:creationId xmlns:a16="http://schemas.microsoft.com/office/drawing/2014/main" id="{4BAEFB3D-3787-4528-BD28-AF20A5F07108}"/>
              </a:ext>
            </a:extLst>
          </p:cNvPr>
          <p:cNvSpPr/>
          <p:nvPr/>
        </p:nvSpPr>
        <p:spPr>
          <a:xfrm>
            <a:off x="4177465" y="229380"/>
            <a:ext cx="346285" cy="283434"/>
          </a:xfrm>
          <a:custGeom>
            <a:avLst/>
            <a:gdLst/>
            <a:ahLst/>
            <a:cxnLst/>
            <a:rect l="l" t="t" r="r" b="b"/>
            <a:pathLst>
              <a:path w="519428" h="425151">
                <a:moveTo>
                  <a:pt x="0" y="0"/>
                </a:moveTo>
                <a:lnTo>
                  <a:pt x="519428" y="0"/>
                </a:lnTo>
                <a:lnTo>
                  <a:pt x="519428" y="425151"/>
                </a:lnTo>
                <a:lnTo>
                  <a:pt x="0" y="4251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6633" t="-28984" r="-54694" b="-25930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157" name="Freeform 31">
            <a:extLst>
              <a:ext uri="{FF2B5EF4-FFF2-40B4-BE49-F238E27FC236}">
                <a16:creationId xmlns:a16="http://schemas.microsoft.com/office/drawing/2014/main" id="{24BF26D1-CCCA-4E4A-ADCB-CD16D2B15070}"/>
              </a:ext>
            </a:extLst>
          </p:cNvPr>
          <p:cNvSpPr/>
          <p:nvPr/>
        </p:nvSpPr>
        <p:spPr>
          <a:xfrm>
            <a:off x="4619924" y="188111"/>
            <a:ext cx="270291" cy="317895"/>
          </a:xfrm>
          <a:custGeom>
            <a:avLst/>
            <a:gdLst/>
            <a:ahLst/>
            <a:cxnLst/>
            <a:rect l="l" t="t" r="r" b="b"/>
            <a:pathLst>
              <a:path w="405436" h="476842">
                <a:moveTo>
                  <a:pt x="0" y="0"/>
                </a:moveTo>
                <a:lnTo>
                  <a:pt x="405437" y="0"/>
                </a:lnTo>
                <a:lnTo>
                  <a:pt x="405437" y="476841"/>
                </a:lnTo>
                <a:lnTo>
                  <a:pt x="0" y="476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158" name="Freeform 32">
            <a:extLst>
              <a:ext uri="{FF2B5EF4-FFF2-40B4-BE49-F238E27FC236}">
                <a16:creationId xmlns:a16="http://schemas.microsoft.com/office/drawing/2014/main" id="{FEEB0372-D3B6-4F20-9058-381E7BDEEB2E}"/>
              </a:ext>
            </a:extLst>
          </p:cNvPr>
          <p:cNvSpPr/>
          <p:nvPr/>
        </p:nvSpPr>
        <p:spPr>
          <a:xfrm>
            <a:off x="3765618" y="233359"/>
            <a:ext cx="326701" cy="269573"/>
          </a:xfrm>
          <a:custGeom>
            <a:avLst/>
            <a:gdLst/>
            <a:ahLst/>
            <a:cxnLst/>
            <a:rect l="l" t="t" r="r" b="b"/>
            <a:pathLst>
              <a:path w="490052" h="404359">
                <a:moveTo>
                  <a:pt x="0" y="0"/>
                </a:moveTo>
                <a:lnTo>
                  <a:pt x="490051" y="0"/>
                </a:lnTo>
                <a:lnTo>
                  <a:pt x="490051" y="404359"/>
                </a:lnTo>
                <a:lnTo>
                  <a:pt x="0" y="404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6555" t="-25079" r="-41482" b="-27468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59" name="Freeform 33">
            <a:extLst>
              <a:ext uri="{FF2B5EF4-FFF2-40B4-BE49-F238E27FC236}">
                <a16:creationId xmlns:a16="http://schemas.microsoft.com/office/drawing/2014/main" id="{FAF41349-5151-47F7-8A0A-73E8425FFC5F}"/>
              </a:ext>
            </a:extLst>
          </p:cNvPr>
          <p:cNvSpPr/>
          <p:nvPr/>
        </p:nvSpPr>
        <p:spPr>
          <a:xfrm>
            <a:off x="3952448" y="602065"/>
            <a:ext cx="406206" cy="121862"/>
          </a:xfrm>
          <a:custGeom>
            <a:avLst/>
            <a:gdLst/>
            <a:ahLst/>
            <a:cxnLst/>
            <a:rect l="l" t="t" r="r" b="b"/>
            <a:pathLst>
              <a:path w="609309" h="182793">
                <a:moveTo>
                  <a:pt x="0" y="0"/>
                </a:moveTo>
                <a:lnTo>
                  <a:pt x="609309" y="0"/>
                </a:lnTo>
                <a:lnTo>
                  <a:pt x="609309" y="182793"/>
                </a:lnTo>
                <a:lnTo>
                  <a:pt x="0" y="182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60" name="Freeform 34">
            <a:extLst>
              <a:ext uri="{FF2B5EF4-FFF2-40B4-BE49-F238E27FC236}">
                <a16:creationId xmlns:a16="http://schemas.microsoft.com/office/drawing/2014/main" id="{6A159982-712C-4127-9D49-2084EAB39139}"/>
              </a:ext>
            </a:extLst>
          </p:cNvPr>
          <p:cNvSpPr/>
          <p:nvPr/>
        </p:nvSpPr>
        <p:spPr>
          <a:xfrm>
            <a:off x="4423614" y="619482"/>
            <a:ext cx="517965" cy="75091"/>
          </a:xfrm>
          <a:custGeom>
            <a:avLst/>
            <a:gdLst/>
            <a:ahLst/>
            <a:cxnLst/>
            <a:rect l="l" t="t" r="r" b="b"/>
            <a:pathLst>
              <a:path w="847738" h="97490">
                <a:moveTo>
                  <a:pt x="0" y="0"/>
                </a:moveTo>
                <a:lnTo>
                  <a:pt x="847738" y="0"/>
                </a:lnTo>
                <a:lnTo>
                  <a:pt x="847738" y="97490"/>
                </a:lnTo>
                <a:lnTo>
                  <a:pt x="0" y="974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61" name="Freeform 35">
            <a:extLst>
              <a:ext uri="{FF2B5EF4-FFF2-40B4-BE49-F238E27FC236}">
                <a16:creationId xmlns:a16="http://schemas.microsoft.com/office/drawing/2014/main" id="{34313C6B-0DB5-4499-9D3F-367A7505A642}"/>
              </a:ext>
            </a:extLst>
          </p:cNvPr>
          <p:cNvSpPr/>
          <p:nvPr/>
        </p:nvSpPr>
        <p:spPr>
          <a:xfrm>
            <a:off x="3547974" y="558782"/>
            <a:ext cx="347248" cy="231499"/>
          </a:xfrm>
          <a:custGeom>
            <a:avLst/>
            <a:gdLst/>
            <a:ahLst/>
            <a:cxnLst/>
            <a:rect l="l" t="t" r="r" b="b"/>
            <a:pathLst>
              <a:path w="520872" h="347248">
                <a:moveTo>
                  <a:pt x="0" y="0"/>
                </a:moveTo>
                <a:lnTo>
                  <a:pt x="520873" y="0"/>
                </a:lnTo>
                <a:lnTo>
                  <a:pt x="520873" y="347248"/>
                </a:lnTo>
                <a:lnTo>
                  <a:pt x="0" y="3472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pic>
        <p:nvPicPr>
          <p:cNvPr id="162" name="Imagem 161" descr="Brasil PDAC 2024">
            <a:extLst>
              <a:ext uri="{FF2B5EF4-FFF2-40B4-BE49-F238E27FC236}">
                <a16:creationId xmlns:a16="http://schemas.microsoft.com/office/drawing/2014/main" id="{DBC1C8BB-1414-49C4-AA2B-231AB086170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7261" y="683604"/>
            <a:ext cx="714499" cy="231021"/>
          </a:xfrm>
          <a:prstGeom prst="rect">
            <a:avLst/>
          </a:prstGeom>
        </p:spPr>
      </p:pic>
      <p:pic>
        <p:nvPicPr>
          <p:cNvPr id="163" name="Imagem 162">
            <a:extLst>
              <a:ext uri="{FF2B5EF4-FFF2-40B4-BE49-F238E27FC236}">
                <a16:creationId xmlns:a16="http://schemas.microsoft.com/office/drawing/2014/main" id="{ABA46286-01F9-4B19-B703-07FBD9C5450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72" y="812035"/>
            <a:ext cx="406330" cy="182849"/>
          </a:xfrm>
          <a:prstGeom prst="rect">
            <a:avLst/>
          </a:prstGeom>
        </p:spPr>
      </p:pic>
      <p:pic>
        <p:nvPicPr>
          <p:cNvPr id="164" name="Imagem 163" descr="Ficheiro:AngloGold Ashanti.svg – Wikipédia, a enciclopédia livre">
            <a:extLst>
              <a:ext uri="{FF2B5EF4-FFF2-40B4-BE49-F238E27FC236}">
                <a16:creationId xmlns:a16="http://schemas.microsoft.com/office/drawing/2014/main" id="{A8E4AE06-D942-4F1A-95DD-1C462E71F9E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61802" y="661209"/>
            <a:ext cx="766239" cy="222688"/>
          </a:xfrm>
          <a:prstGeom prst="rect">
            <a:avLst/>
          </a:prstGeom>
        </p:spPr>
      </p:pic>
      <p:pic>
        <p:nvPicPr>
          <p:cNvPr id="165" name="Imagem 164" descr="Ficheiro:Logotipo Vale.svg – Wikipédia, a enciclopédia livre">
            <a:extLst>
              <a:ext uri="{FF2B5EF4-FFF2-40B4-BE49-F238E27FC236}">
                <a16:creationId xmlns:a16="http://schemas.microsoft.com/office/drawing/2014/main" id="{921462F9-AB22-4DE5-A4A6-184C8AC19A0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670" y="246043"/>
            <a:ext cx="912626" cy="356019"/>
          </a:xfrm>
          <a:prstGeom prst="rect">
            <a:avLst/>
          </a:prstGeom>
        </p:spPr>
      </p:pic>
      <p:grpSp>
        <p:nvGrpSpPr>
          <p:cNvPr id="166" name="Group 11">
            <a:extLst>
              <a:ext uri="{FF2B5EF4-FFF2-40B4-BE49-F238E27FC236}">
                <a16:creationId xmlns:a16="http://schemas.microsoft.com/office/drawing/2014/main" id="{863AAE12-6848-447B-9F20-3146C3A91CD1}"/>
              </a:ext>
            </a:extLst>
          </p:cNvPr>
          <p:cNvGrpSpPr/>
          <p:nvPr/>
        </p:nvGrpSpPr>
        <p:grpSpPr>
          <a:xfrm>
            <a:off x="-402714" y="1145521"/>
            <a:ext cx="13014032" cy="684429"/>
            <a:chOff x="0" y="0"/>
            <a:chExt cx="2027542" cy="174607"/>
          </a:xfrm>
        </p:grpSpPr>
        <p:sp>
          <p:nvSpPr>
            <p:cNvPr id="167" name="Freeform 12">
              <a:extLst>
                <a:ext uri="{FF2B5EF4-FFF2-40B4-BE49-F238E27FC236}">
                  <a16:creationId xmlns:a16="http://schemas.microsoft.com/office/drawing/2014/main" id="{AC6CAE52-729D-4C99-9BFE-43CBAD774E92}"/>
                </a:ext>
              </a:extLst>
            </p:cNvPr>
            <p:cNvSpPr/>
            <p:nvPr/>
          </p:nvSpPr>
          <p:spPr>
            <a:xfrm>
              <a:off x="0" y="0"/>
              <a:ext cx="2027542" cy="174607"/>
            </a:xfrm>
            <a:custGeom>
              <a:avLst/>
              <a:gdLst/>
              <a:ahLst/>
              <a:cxnLst/>
              <a:rect l="l" t="t" r="r" b="b"/>
              <a:pathLst>
                <a:path w="2027542" h="174607">
                  <a:moveTo>
                    <a:pt x="12294" y="0"/>
                  </a:moveTo>
                  <a:lnTo>
                    <a:pt x="2015248" y="0"/>
                  </a:lnTo>
                  <a:cubicBezTo>
                    <a:pt x="2018508" y="0"/>
                    <a:pt x="2021636" y="1295"/>
                    <a:pt x="2023941" y="3601"/>
                  </a:cubicBezTo>
                  <a:cubicBezTo>
                    <a:pt x="2026247" y="5907"/>
                    <a:pt x="2027542" y="9034"/>
                    <a:pt x="2027542" y="12294"/>
                  </a:cubicBezTo>
                  <a:lnTo>
                    <a:pt x="2027542" y="162312"/>
                  </a:lnTo>
                  <a:cubicBezTo>
                    <a:pt x="2027542" y="165573"/>
                    <a:pt x="2026247" y="168700"/>
                    <a:pt x="2023941" y="171006"/>
                  </a:cubicBezTo>
                  <a:cubicBezTo>
                    <a:pt x="2021636" y="173311"/>
                    <a:pt x="2018508" y="174607"/>
                    <a:pt x="2015248" y="174607"/>
                  </a:cubicBezTo>
                  <a:lnTo>
                    <a:pt x="12294" y="174607"/>
                  </a:lnTo>
                  <a:cubicBezTo>
                    <a:pt x="9034" y="174607"/>
                    <a:pt x="5907" y="173311"/>
                    <a:pt x="3601" y="171006"/>
                  </a:cubicBezTo>
                  <a:cubicBezTo>
                    <a:pt x="1295" y="168700"/>
                    <a:pt x="0" y="165573"/>
                    <a:pt x="0" y="162312"/>
                  </a:cubicBezTo>
                  <a:lnTo>
                    <a:pt x="0" y="12294"/>
                  </a:lnTo>
                  <a:cubicBezTo>
                    <a:pt x="0" y="9034"/>
                    <a:pt x="1295" y="5907"/>
                    <a:pt x="3601" y="3601"/>
                  </a:cubicBezTo>
                  <a:cubicBezTo>
                    <a:pt x="5907" y="1295"/>
                    <a:pt x="9034" y="0"/>
                    <a:pt x="12294" y="0"/>
                  </a:cubicBezTo>
                  <a:close/>
                </a:path>
              </a:pathLst>
            </a:custGeom>
            <a:gradFill rotWithShape="1">
              <a:gsLst>
                <a:gs pos="15000">
                  <a:srgbClr val="082122">
                    <a:alpha val="28000"/>
                  </a:srgbClr>
                </a:gs>
                <a:gs pos="40000">
                  <a:srgbClr val="295B53">
                    <a:alpha val="28000"/>
                  </a:srgbClr>
                </a:gs>
                <a:gs pos="60000">
                  <a:srgbClr val="19B35C">
                    <a:alpha val="28000"/>
                  </a:srgbClr>
                </a:gs>
                <a:gs pos="85000">
                  <a:srgbClr val="FCFF9A">
                    <a:alpha val="28000"/>
                  </a:srgbClr>
                </a:gs>
              </a:gsLst>
              <a:lin ang="18900000"/>
            </a:grad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168" name="TextBox 13">
              <a:extLst>
                <a:ext uri="{FF2B5EF4-FFF2-40B4-BE49-F238E27FC236}">
                  <a16:creationId xmlns:a16="http://schemas.microsoft.com/office/drawing/2014/main" id="{7CEB8349-2030-4F95-A15D-FEE504C23242}"/>
                </a:ext>
              </a:extLst>
            </p:cNvPr>
            <p:cNvSpPr txBox="1"/>
            <p:nvPr/>
          </p:nvSpPr>
          <p:spPr>
            <a:xfrm>
              <a:off x="0" y="-19050"/>
              <a:ext cx="2027542" cy="193657"/>
            </a:xfrm>
            <a:prstGeom prst="rect">
              <a:avLst/>
            </a:prstGeom>
          </p:spPr>
          <p:txBody>
            <a:bodyPr lIns="23509" tIns="23509" rIns="23509" bIns="23509" rtlCol="0" anchor="ctr"/>
            <a:lstStyle/>
            <a:p>
              <a:pPr algn="ctr">
                <a:lnSpc>
                  <a:spcPts val="606"/>
                </a:lnSpc>
              </a:pPr>
              <a:endParaRPr sz="800"/>
            </a:p>
          </p:txBody>
        </p:sp>
      </p:grpSp>
      <p:sp>
        <p:nvSpPr>
          <p:cNvPr id="169" name="TextBox 25">
            <a:extLst>
              <a:ext uri="{FF2B5EF4-FFF2-40B4-BE49-F238E27FC236}">
                <a16:creationId xmlns:a16="http://schemas.microsoft.com/office/drawing/2014/main" id="{1C9B42AF-9F34-4992-8849-34C2B4F98421}"/>
              </a:ext>
            </a:extLst>
          </p:cNvPr>
          <p:cNvSpPr txBox="1"/>
          <p:nvPr/>
        </p:nvSpPr>
        <p:spPr>
          <a:xfrm>
            <a:off x="157956" y="1103486"/>
            <a:ext cx="4922045" cy="589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200" b="1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INSERIR TÓPICO AQUI</a:t>
            </a:r>
          </a:p>
        </p:txBody>
      </p:sp>
      <p:sp>
        <p:nvSpPr>
          <p:cNvPr id="170" name="Freeform 9">
            <a:extLst>
              <a:ext uri="{FF2B5EF4-FFF2-40B4-BE49-F238E27FC236}">
                <a16:creationId xmlns:a16="http://schemas.microsoft.com/office/drawing/2014/main" id="{4CCCA04A-2FF8-4D6B-AC1C-B90ECB1139C6}"/>
              </a:ext>
            </a:extLst>
          </p:cNvPr>
          <p:cNvSpPr>
            <a:spLocks/>
          </p:cNvSpPr>
          <p:nvPr/>
        </p:nvSpPr>
        <p:spPr>
          <a:xfrm>
            <a:off x="7315204" y="27921"/>
            <a:ext cx="4917365" cy="1033810"/>
          </a:xfrm>
          <a:custGeom>
            <a:avLst/>
            <a:gdLst/>
            <a:ahLst/>
            <a:cxnLst/>
            <a:rect l="l" t="t" r="r" b="b"/>
            <a:pathLst>
              <a:path w="2016598" h="426955">
                <a:moveTo>
                  <a:pt x="21234" y="0"/>
                </a:moveTo>
                <a:lnTo>
                  <a:pt x="1995364" y="0"/>
                </a:lnTo>
                <a:cubicBezTo>
                  <a:pt x="2000996" y="0"/>
                  <a:pt x="2006397" y="2237"/>
                  <a:pt x="2010379" y="6219"/>
                </a:cubicBezTo>
                <a:cubicBezTo>
                  <a:pt x="2014361" y="10201"/>
                  <a:pt x="2016598" y="15602"/>
                  <a:pt x="2016598" y="21234"/>
                </a:cubicBezTo>
                <a:lnTo>
                  <a:pt x="2016598" y="405722"/>
                </a:lnTo>
                <a:cubicBezTo>
                  <a:pt x="2016598" y="411353"/>
                  <a:pt x="2014361" y="416754"/>
                  <a:pt x="2010379" y="420736"/>
                </a:cubicBezTo>
                <a:cubicBezTo>
                  <a:pt x="2006397" y="424718"/>
                  <a:pt x="2000996" y="426955"/>
                  <a:pt x="1995364" y="426955"/>
                </a:cubicBezTo>
                <a:lnTo>
                  <a:pt x="21234" y="426955"/>
                </a:lnTo>
                <a:cubicBezTo>
                  <a:pt x="15602" y="426955"/>
                  <a:pt x="10201" y="424718"/>
                  <a:pt x="6219" y="420736"/>
                </a:cubicBezTo>
                <a:cubicBezTo>
                  <a:pt x="2237" y="416754"/>
                  <a:pt x="0" y="411353"/>
                  <a:pt x="0" y="405722"/>
                </a:cubicBezTo>
                <a:lnTo>
                  <a:pt x="0" y="21234"/>
                </a:lnTo>
                <a:cubicBezTo>
                  <a:pt x="0" y="15602"/>
                  <a:pt x="2237" y="10201"/>
                  <a:pt x="6219" y="6219"/>
                </a:cubicBezTo>
                <a:cubicBezTo>
                  <a:pt x="10201" y="2237"/>
                  <a:pt x="15602" y="0"/>
                  <a:pt x="2123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pt-BR" sz="800"/>
          </a:p>
        </p:txBody>
      </p:sp>
      <p:sp>
        <p:nvSpPr>
          <p:cNvPr id="171" name="Freeform 37">
            <a:extLst>
              <a:ext uri="{FF2B5EF4-FFF2-40B4-BE49-F238E27FC236}">
                <a16:creationId xmlns:a16="http://schemas.microsoft.com/office/drawing/2014/main" id="{246428CE-B69E-401D-BD21-646208D9DB1C}"/>
              </a:ext>
            </a:extLst>
          </p:cNvPr>
          <p:cNvSpPr/>
          <p:nvPr/>
        </p:nvSpPr>
        <p:spPr>
          <a:xfrm>
            <a:off x="9649932" y="248468"/>
            <a:ext cx="364051" cy="291839"/>
          </a:xfrm>
          <a:custGeom>
            <a:avLst/>
            <a:gdLst/>
            <a:ahLst/>
            <a:cxnLst/>
            <a:rect l="l" t="t" r="r" b="b"/>
            <a:pathLst>
              <a:path w="546076" h="437758">
                <a:moveTo>
                  <a:pt x="0" y="0"/>
                </a:moveTo>
                <a:lnTo>
                  <a:pt x="546075" y="0"/>
                </a:lnTo>
                <a:lnTo>
                  <a:pt x="546075" y="437758"/>
                </a:lnTo>
                <a:lnTo>
                  <a:pt x="0" y="43775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39976" t="-8628" r="-32280" b="-12361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72" name="Freeform 38">
            <a:extLst>
              <a:ext uri="{FF2B5EF4-FFF2-40B4-BE49-F238E27FC236}">
                <a16:creationId xmlns:a16="http://schemas.microsoft.com/office/drawing/2014/main" id="{F3418358-C187-4005-AED0-12E391346B43}"/>
              </a:ext>
            </a:extLst>
          </p:cNvPr>
          <p:cNvSpPr/>
          <p:nvPr/>
        </p:nvSpPr>
        <p:spPr>
          <a:xfrm>
            <a:off x="9092884" y="324677"/>
            <a:ext cx="521206" cy="131193"/>
          </a:xfrm>
          <a:custGeom>
            <a:avLst/>
            <a:gdLst/>
            <a:ahLst/>
            <a:cxnLst/>
            <a:rect l="l" t="t" r="r" b="b"/>
            <a:pathLst>
              <a:path w="781809" h="196789">
                <a:moveTo>
                  <a:pt x="0" y="0"/>
                </a:moveTo>
                <a:lnTo>
                  <a:pt x="781808" y="0"/>
                </a:lnTo>
                <a:lnTo>
                  <a:pt x="781808" y="196789"/>
                </a:lnTo>
                <a:lnTo>
                  <a:pt x="0" y="1967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t="-5751" b="-8436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173" name="Freeform 39">
            <a:extLst>
              <a:ext uri="{FF2B5EF4-FFF2-40B4-BE49-F238E27FC236}">
                <a16:creationId xmlns:a16="http://schemas.microsoft.com/office/drawing/2014/main" id="{A9A4EAB4-1C92-41A1-AB13-1A831C109976}"/>
              </a:ext>
            </a:extLst>
          </p:cNvPr>
          <p:cNvSpPr/>
          <p:nvPr/>
        </p:nvSpPr>
        <p:spPr>
          <a:xfrm>
            <a:off x="10077354" y="363740"/>
            <a:ext cx="426365" cy="119831"/>
          </a:xfrm>
          <a:custGeom>
            <a:avLst/>
            <a:gdLst/>
            <a:ahLst/>
            <a:cxnLst/>
            <a:rect l="l" t="t" r="r" b="b"/>
            <a:pathLst>
              <a:path w="639548" h="179747">
                <a:moveTo>
                  <a:pt x="0" y="0"/>
                </a:moveTo>
                <a:lnTo>
                  <a:pt x="639547" y="0"/>
                </a:lnTo>
                <a:lnTo>
                  <a:pt x="639547" y="179747"/>
                </a:lnTo>
                <a:lnTo>
                  <a:pt x="0" y="17974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t="-1036" r="-2581" b="-1036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74" name="Freeform 40">
            <a:extLst>
              <a:ext uri="{FF2B5EF4-FFF2-40B4-BE49-F238E27FC236}">
                <a16:creationId xmlns:a16="http://schemas.microsoft.com/office/drawing/2014/main" id="{0F187582-8E88-4C40-A687-3EEA43409623}"/>
              </a:ext>
            </a:extLst>
          </p:cNvPr>
          <p:cNvSpPr/>
          <p:nvPr/>
        </p:nvSpPr>
        <p:spPr>
          <a:xfrm>
            <a:off x="7676775" y="694878"/>
            <a:ext cx="546536" cy="248598"/>
          </a:xfrm>
          <a:custGeom>
            <a:avLst/>
            <a:gdLst/>
            <a:ahLst/>
            <a:cxnLst/>
            <a:rect l="l" t="t" r="r" b="b"/>
            <a:pathLst>
              <a:path w="819804" h="372897">
                <a:moveTo>
                  <a:pt x="0" y="0"/>
                </a:moveTo>
                <a:lnTo>
                  <a:pt x="819805" y="0"/>
                </a:lnTo>
                <a:lnTo>
                  <a:pt x="819805" y="372897"/>
                </a:lnTo>
                <a:lnTo>
                  <a:pt x="0" y="3728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688" r="-1688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75" name="Freeform 41">
            <a:extLst>
              <a:ext uri="{FF2B5EF4-FFF2-40B4-BE49-F238E27FC236}">
                <a16:creationId xmlns:a16="http://schemas.microsoft.com/office/drawing/2014/main" id="{F855606C-40A9-4D14-B6D7-388848146292}"/>
              </a:ext>
            </a:extLst>
          </p:cNvPr>
          <p:cNvSpPr/>
          <p:nvPr/>
        </p:nvSpPr>
        <p:spPr>
          <a:xfrm>
            <a:off x="7645521" y="377731"/>
            <a:ext cx="550599" cy="173045"/>
          </a:xfrm>
          <a:custGeom>
            <a:avLst/>
            <a:gdLst/>
            <a:ahLst/>
            <a:cxnLst/>
            <a:rect l="l" t="t" r="r" b="b"/>
            <a:pathLst>
              <a:path w="825899" h="259568">
                <a:moveTo>
                  <a:pt x="0" y="0"/>
                </a:moveTo>
                <a:lnTo>
                  <a:pt x="825899" y="0"/>
                </a:lnTo>
                <a:lnTo>
                  <a:pt x="825899" y="259569"/>
                </a:lnTo>
                <a:lnTo>
                  <a:pt x="0" y="25956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76" name="TextBox 42">
            <a:extLst>
              <a:ext uri="{FF2B5EF4-FFF2-40B4-BE49-F238E27FC236}">
                <a16:creationId xmlns:a16="http://schemas.microsoft.com/office/drawing/2014/main" id="{99C3D7D1-6757-4EE1-8833-EEA7FB274F63}"/>
              </a:ext>
            </a:extLst>
          </p:cNvPr>
          <p:cNvSpPr txBox="1"/>
          <p:nvPr/>
        </p:nvSpPr>
        <p:spPr>
          <a:xfrm>
            <a:off x="10258781" y="126942"/>
            <a:ext cx="873821" cy="85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"/>
              </a:lnSpc>
            </a:pPr>
            <a:r>
              <a:rPr lang="en-US" sz="533" b="1" dirty="0">
                <a:solidFill>
                  <a:srgbClr val="000000"/>
                </a:solidFill>
                <a:ea typeface="Oswald Bold"/>
                <a:cs typeface="Oswald Bold"/>
                <a:sym typeface="Oswald Bold"/>
              </a:rPr>
              <a:t>APOIO</a:t>
            </a:r>
          </a:p>
        </p:txBody>
      </p:sp>
      <p:sp>
        <p:nvSpPr>
          <p:cNvPr id="177" name="TextBox 43">
            <a:extLst>
              <a:ext uri="{FF2B5EF4-FFF2-40B4-BE49-F238E27FC236}">
                <a16:creationId xmlns:a16="http://schemas.microsoft.com/office/drawing/2014/main" id="{B64FE11C-1419-4846-A34C-953BE147141A}"/>
              </a:ext>
            </a:extLst>
          </p:cNvPr>
          <p:cNvSpPr txBox="1"/>
          <p:nvPr/>
        </p:nvSpPr>
        <p:spPr>
          <a:xfrm>
            <a:off x="7741880" y="139114"/>
            <a:ext cx="915557" cy="85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"/>
              </a:lnSpc>
            </a:pPr>
            <a:r>
              <a:rPr lang="en-US" sz="533" b="1" dirty="0">
                <a:solidFill>
                  <a:srgbClr val="000000"/>
                </a:solidFill>
                <a:ea typeface="Oswald Bold"/>
                <a:cs typeface="Oswald Bold"/>
                <a:sym typeface="Oswald Bold"/>
              </a:rPr>
              <a:t>REALIZAÇÃO</a:t>
            </a:r>
          </a:p>
        </p:txBody>
      </p:sp>
      <p:sp>
        <p:nvSpPr>
          <p:cNvPr id="178" name="Freeform 44">
            <a:extLst>
              <a:ext uri="{FF2B5EF4-FFF2-40B4-BE49-F238E27FC236}">
                <a16:creationId xmlns:a16="http://schemas.microsoft.com/office/drawing/2014/main" id="{7F9F91E1-49E3-40A6-9FFF-CDDBA6F0CBFF}"/>
              </a:ext>
            </a:extLst>
          </p:cNvPr>
          <p:cNvSpPr/>
          <p:nvPr/>
        </p:nvSpPr>
        <p:spPr>
          <a:xfrm>
            <a:off x="8316940" y="314237"/>
            <a:ext cx="357434" cy="438728"/>
          </a:xfrm>
          <a:custGeom>
            <a:avLst/>
            <a:gdLst/>
            <a:ahLst/>
            <a:cxnLst/>
            <a:rect l="l" t="t" r="r" b="b"/>
            <a:pathLst>
              <a:path w="536151" h="658092">
                <a:moveTo>
                  <a:pt x="0" y="0"/>
                </a:moveTo>
                <a:lnTo>
                  <a:pt x="536151" y="0"/>
                </a:lnTo>
                <a:lnTo>
                  <a:pt x="536151" y="658091"/>
                </a:lnTo>
                <a:lnTo>
                  <a:pt x="0" y="65809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79" name="Freeform 45">
            <a:extLst>
              <a:ext uri="{FF2B5EF4-FFF2-40B4-BE49-F238E27FC236}">
                <a16:creationId xmlns:a16="http://schemas.microsoft.com/office/drawing/2014/main" id="{F4ABCD3F-2430-4FE0-965B-9D5E61580B71}"/>
              </a:ext>
            </a:extLst>
          </p:cNvPr>
          <p:cNvSpPr/>
          <p:nvPr/>
        </p:nvSpPr>
        <p:spPr>
          <a:xfrm>
            <a:off x="10551570" y="310101"/>
            <a:ext cx="487466" cy="179210"/>
          </a:xfrm>
          <a:custGeom>
            <a:avLst/>
            <a:gdLst/>
            <a:ahLst/>
            <a:cxnLst/>
            <a:rect l="l" t="t" r="r" b="b"/>
            <a:pathLst>
              <a:path w="731198" h="268814">
                <a:moveTo>
                  <a:pt x="0" y="0"/>
                </a:moveTo>
                <a:lnTo>
                  <a:pt x="731198" y="0"/>
                </a:lnTo>
                <a:lnTo>
                  <a:pt x="731198" y="268814"/>
                </a:lnTo>
                <a:lnTo>
                  <a:pt x="0" y="26881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3732" t="-22953" r="-4086" b="-22953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180" name="Freeform 46">
            <a:extLst>
              <a:ext uri="{FF2B5EF4-FFF2-40B4-BE49-F238E27FC236}">
                <a16:creationId xmlns:a16="http://schemas.microsoft.com/office/drawing/2014/main" id="{45CCC40C-7B0C-43BA-86DC-8F62696860D9}"/>
              </a:ext>
            </a:extLst>
          </p:cNvPr>
          <p:cNvSpPr/>
          <p:nvPr/>
        </p:nvSpPr>
        <p:spPr>
          <a:xfrm>
            <a:off x="11096823" y="249501"/>
            <a:ext cx="217119" cy="277805"/>
          </a:xfrm>
          <a:custGeom>
            <a:avLst/>
            <a:gdLst/>
            <a:ahLst/>
            <a:cxnLst/>
            <a:rect l="l" t="t" r="r" b="b"/>
            <a:pathLst>
              <a:path w="325679" h="416707">
                <a:moveTo>
                  <a:pt x="0" y="0"/>
                </a:moveTo>
                <a:lnTo>
                  <a:pt x="325678" y="0"/>
                </a:lnTo>
                <a:lnTo>
                  <a:pt x="325678" y="416707"/>
                </a:lnTo>
                <a:lnTo>
                  <a:pt x="0" y="41670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1" name="Freeform 47">
            <a:extLst>
              <a:ext uri="{FF2B5EF4-FFF2-40B4-BE49-F238E27FC236}">
                <a16:creationId xmlns:a16="http://schemas.microsoft.com/office/drawing/2014/main" id="{31CC63E9-8508-4AE3-B33C-BEFB9524746F}"/>
              </a:ext>
            </a:extLst>
          </p:cNvPr>
          <p:cNvSpPr/>
          <p:nvPr/>
        </p:nvSpPr>
        <p:spPr>
          <a:xfrm>
            <a:off x="11382490" y="248466"/>
            <a:ext cx="297181" cy="264517"/>
          </a:xfrm>
          <a:custGeom>
            <a:avLst/>
            <a:gdLst/>
            <a:ahLst/>
            <a:cxnLst/>
            <a:rect l="l" t="t" r="r" b="b"/>
            <a:pathLst>
              <a:path w="445772" h="396776">
                <a:moveTo>
                  <a:pt x="0" y="0"/>
                </a:moveTo>
                <a:lnTo>
                  <a:pt x="445772" y="0"/>
                </a:lnTo>
                <a:lnTo>
                  <a:pt x="445772" y="396776"/>
                </a:lnTo>
                <a:lnTo>
                  <a:pt x="0" y="396776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11594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2" name="Freeform 48">
            <a:extLst>
              <a:ext uri="{FF2B5EF4-FFF2-40B4-BE49-F238E27FC236}">
                <a16:creationId xmlns:a16="http://schemas.microsoft.com/office/drawing/2014/main" id="{08143761-043D-462E-8F79-10128459CBFE}"/>
              </a:ext>
            </a:extLst>
          </p:cNvPr>
          <p:cNvSpPr/>
          <p:nvPr/>
        </p:nvSpPr>
        <p:spPr>
          <a:xfrm>
            <a:off x="9064168" y="652107"/>
            <a:ext cx="311023" cy="171840"/>
          </a:xfrm>
          <a:custGeom>
            <a:avLst/>
            <a:gdLst/>
            <a:ahLst/>
            <a:cxnLst/>
            <a:rect l="l" t="t" r="r" b="b"/>
            <a:pathLst>
              <a:path w="466534" h="257760">
                <a:moveTo>
                  <a:pt x="0" y="0"/>
                </a:moveTo>
                <a:lnTo>
                  <a:pt x="466534" y="0"/>
                </a:lnTo>
                <a:lnTo>
                  <a:pt x="466534" y="257761"/>
                </a:lnTo>
                <a:lnTo>
                  <a:pt x="0" y="25776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3" name="Freeform 49">
            <a:extLst>
              <a:ext uri="{FF2B5EF4-FFF2-40B4-BE49-F238E27FC236}">
                <a16:creationId xmlns:a16="http://schemas.microsoft.com/office/drawing/2014/main" id="{4ABDE345-AA0D-488E-BF5D-CEA860C3825D}"/>
              </a:ext>
            </a:extLst>
          </p:cNvPr>
          <p:cNvSpPr/>
          <p:nvPr/>
        </p:nvSpPr>
        <p:spPr>
          <a:xfrm>
            <a:off x="9465712" y="594569"/>
            <a:ext cx="355482" cy="355482"/>
          </a:xfrm>
          <a:custGeom>
            <a:avLst/>
            <a:gdLst/>
            <a:ahLst/>
            <a:cxnLst/>
            <a:rect l="l" t="t" r="r" b="b"/>
            <a:pathLst>
              <a:path w="533222" h="533222">
                <a:moveTo>
                  <a:pt x="0" y="0"/>
                </a:moveTo>
                <a:lnTo>
                  <a:pt x="533222" y="0"/>
                </a:lnTo>
                <a:lnTo>
                  <a:pt x="533222" y="533223"/>
                </a:lnTo>
                <a:lnTo>
                  <a:pt x="0" y="53322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4" name="Freeform 50">
            <a:extLst>
              <a:ext uri="{FF2B5EF4-FFF2-40B4-BE49-F238E27FC236}">
                <a16:creationId xmlns:a16="http://schemas.microsoft.com/office/drawing/2014/main" id="{B99E4043-BD56-4A28-9675-9A8B60F1DF79}"/>
              </a:ext>
            </a:extLst>
          </p:cNvPr>
          <p:cNvSpPr/>
          <p:nvPr/>
        </p:nvSpPr>
        <p:spPr>
          <a:xfrm>
            <a:off x="9890784" y="690327"/>
            <a:ext cx="391389" cy="134495"/>
          </a:xfrm>
          <a:custGeom>
            <a:avLst/>
            <a:gdLst/>
            <a:ahLst/>
            <a:cxnLst/>
            <a:rect l="l" t="t" r="r" b="b"/>
            <a:pathLst>
              <a:path w="587083" h="201743">
                <a:moveTo>
                  <a:pt x="0" y="0"/>
                </a:moveTo>
                <a:lnTo>
                  <a:pt x="587083" y="0"/>
                </a:lnTo>
                <a:lnTo>
                  <a:pt x="587083" y="201743"/>
                </a:lnTo>
                <a:lnTo>
                  <a:pt x="0" y="20174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5" name="Freeform 51">
            <a:extLst>
              <a:ext uri="{FF2B5EF4-FFF2-40B4-BE49-F238E27FC236}">
                <a16:creationId xmlns:a16="http://schemas.microsoft.com/office/drawing/2014/main" id="{D960A5D8-CF21-4941-943D-952F024F440F}"/>
              </a:ext>
            </a:extLst>
          </p:cNvPr>
          <p:cNvSpPr/>
          <p:nvPr/>
        </p:nvSpPr>
        <p:spPr>
          <a:xfrm>
            <a:off x="10366233" y="636718"/>
            <a:ext cx="235373" cy="215219"/>
          </a:xfrm>
          <a:custGeom>
            <a:avLst/>
            <a:gdLst/>
            <a:ahLst/>
            <a:cxnLst/>
            <a:rect l="l" t="t" r="r" b="b"/>
            <a:pathLst>
              <a:path w="353059" h="322828">
                <a:moveTo>
                  <a:pt x="0" y="0"/>
                </a:moveTo>
                <a:lnTo>
                  <a:pt x="353059" y="0"/>
                </a:lnTo>
                <a:lnTo>
                  <a:pt x="353059" y="322828"/>
                </a:lnTo>
                <a:lnTo>
                  <a:pt x="0" y="322828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6" name="Freeform 52">
            <a:extLst>
              <a:ext uri="{FF2B5EF4-FFF2-40B4-BE49-F238E27FC236}">
                <a16:creationId xmlns:a16="http://schemas.microsoft.com/office/drawing/2014/main" id="{ED53B96D-9B99-49CC-B438-C725ED7E0034}"/>
              </a:ext>
            </a:extLst>
          </p:cNvPr>
          <p:cNvSpPr/>
          <p:nvPr/>
        </p:nvSpPr>
        <p:spPr>
          <a:xfrm>
            <a:off x="10685666" y="679401"/>
            <a:ext cx="498131" cy="134495"/>
          </a:xfrm>
          <a:custGeom>
            <a:avLst/>
            <a:gdLst/>
            <a:ahLst/>
            <a:cxnLst/>
            <a:rect l="l" t="t" r="r" b="b"/>
            <a:pathLst>
              <a:path w="747197" h="201743">
                <a:moveTo>
                  <a:pt x="0" y="0"/>
                </a:moveTo>
                <a:lnTo>
                  <a:pt x="747197" y="0"/>
                </a:lnTo>
                <a:lnTo>
                  <a:pt x="747197" y="201743"/>
                </a:lnTo>
                <a:lnTo>
                  <a:pt x="0" y="201743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7" name="Freeform 53">
            <a:extLst>
              <a:ext uri="{FF2B5EF4-FFF2-40B4-BE49-F238E27FC236}">
                <a16:creationId xmlns:a16="http://schemas.microsoft.com/office/drawing/2014/main" id="{AC19CC4B-BBBC-4BCA-BA0E-AF08CD46A2A7}"/>
              </a:ext>
            </a:extLst>
          </p:cNvPr>
          <p:cNvSpPr/>
          <p:nvPr/>
        </p:nvSpPr>
        <p:spPr>
          <a:xfrm>
            <a:off x="11187906" y="643709"/>
            <a:ext cx="441425" cy="175467"/>
          </a:xfrm>
          <a:custGeom>
            <a:avLst/>
            <a:gdLst/>
            <a:ahLst/>
            <a:cxnLst/>
            <a:rect l="l" t="t" r="r" b="b"/>
            <a:pathLst>
              <a:path w="662137" h="263200">
                <a:moveTo>
                  <a:pt x="0" y="0"/>
                </a:moveTo>
                <a:lnTo>
                  <a:pt x="662138" y="0"/>
                </a:lnTo>
                <a:lnTo>
                  <a:pt x="662138" y="263199"/>
                </a:lnTo>
                <a:lnTo>
                  <a:pt x="0" y="263199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8" name="Freeform 54">
            <a:extLst>
              <a:ext uri="{FF2B5EF4-FFF2-40B4-BE49-F238E27FC236}">
                <a16:creationId xmlns:a16="http://schemas.microsoft.com/office/drawing/2014/main" id="{C51649A6-A112-41A9-B1AE-87D16B70569A}"/>
              </a:ext>
            </a:extLst>
          </p:cNvPr>
          <p:cNvSpPr/>
          <p:nvPr/>
        </p:nvSpPr>
        <p:spPr>
          <a:xfrm>
            <a:off x="11731230" y="316358"/>
            <a:ext cx="299418" cy="59917"/>
          </a:xfrm>
          <a:custGeom>
            <a:avLst/>
            <a:gdLst/>
            <a:ahLst/>
            <a:cxnLst/>
            <a:rect l="l" t="t" r="r" b="b"/>
            <a:pathLst>
              <a:path w="449126" h="89874">
                <a:moveTo>
                  <a:pt x="0" y="0"/>
                </a:moveTo>
                <a:lnTo>
                  <a:pt x="449126" y="0"/>
                </a:lnTo>
                <a:lnTo>
                  <a:pt x="449126" y="89875"/>
                </a:lnTo>
                <a:lnTo>
                  <a:pt x="0" y="8987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r="-150136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89" name="Freeform 55">
            <a:extLst>
              <a:ext uri="{FF2B5EF4-FFF2-40B4-BE49-F238E27FC236}">
                <a16:creationId xmlns:a16="http://schemas.microsoft.com/office/drawing/2014/main" id="{4AD66FD7-FEE8-4B17-99C0-2D4EAAE26266}"/>
              </a:ext>
            </a:extLst>
          </p:cNvPr>
          <p:cNvSpPr/>
          <p:nvPr/>
        </p:nvSpPr>
        <p:spPr>
          <a:xfrm>
            <a:off x="11726338" y="404337"/>
            <a:ext cx="447086" cy="59917"/>
          </a:xfrm>
          <a:custGeom>
            <a:avLst/>
            <a:gdLst/>
            <a:ahLst/>
            <a:cxnLst/>
            <a:rect l="l" t="t" r="r" b="b"/>
            <a:pathLst>
              <a:path w="670629" h="89874">
                <a:moveTo>
                  <a:pt x="0" y="0"/>
                </a:moveTo>
                <a:lnTo>
                  <a:pt x="670630" y="0"/>
                </a:lnTo>
                <a:lnTo>
                  <a:pt x="670630" y="89874"/>
                </a:lnTo>
                <a:lnTo>
                  <a:pt x="0" y="8987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-67518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190" name="Freeform 56">
            <a:extLst>
              <a:ext uri="{FF2B5EF4-FFF2-40B4-BE49-F238E27FC236}">
                <a16:creationId xmlns:a16="http://schemas.microsoft.com/office/drawing/2014/main" id="{D0D50D05-8657-4E70-9382-9967CC2C1E66}"/>
              </a:ext>
            </a:extLst>
          </p:cNvPr>
          <p:cNvSpPr/>
          <p:nvPr/>
        </p:nvSpPr>
        <p:spPr>
          <a:xfrm>
            <a:off x="11699921" y="685018"/>
            <a:ext cx="410406" cy="91829"/>
          </a:xfrm>
          <a:custGeom>
            <a:avLst/>
            <a:gdLst/>
            <a:ahLst/>
            <a:cxnLst/>
            <a:rect l="l" t="t" r="r" b="b"/>
            <a:pathLst>
              <a:path w="615609" h="137743">
                <a:moveTo>
                  <a:pt x="0" y="0"/>
                </a:moveTo>
                <a:lnTo>
                  <a:pt x="615610" y="0"/>
                </a:lnTo>
                <a:lnTo>
                  <a:pt x="615610" y="137743"/>
                </a:lnTo>
                <a:lnTo>
                  <a:pt x="0" y="137743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grpSp>
        <p:nvGrpSpPr>
          <p:cNvPr id="191" name="Group 12">
            <a:extLst>
              <a:ext uri="{FF2B5EF4-FFF2-40B4-BE49-F238E27FC236}">
                <a16:creationId xmlns:a16="http://schemas.microsoft.com/office/drawing/2014/main" id="{7C579941-DFA9-4A00-A925-F17EBD400FD6}"/>
              </a:ext>
            </a:extLst>
          </p:cNvPr>
          <p:cNvGrpSpPr/>
          <p:nvPr/>
        </p:nvGrpSpPr>
        <p:grpSpPr>
          <a:xfrm>
            <a:off x="5412788" y="27922"/>
            <a:ext cx="1713061" cy="1701667"/>
            <a:chOff x="0" y="0"/>
            <a:chExt cx="3426121" cy="3403334"/>
          </a:xfrm>
        </p:grpSpPr>
        <p:grpSp>
          <p:nvGrpSpPr>
            <p:cNvPr id="192" name="Group 13">
              <a:extLst>
                <a:ext uri="{FF2B5EF4-FFF2-40B4-BE49-F238E27FC236}">
                  <a16:creationId xmlns:a16="http://schemas.microsoft.com/office/drawing/2014/main" id="{125A3CC2-C452-43A0-BF2B-726C41EDC690}"/>
                </a:ext>
              </a:extLst>
            </p:cNvPr>
            <p:cNvGrpSpPr/>
            <p:nvPr/>
          </p:nvGrpSpPr>
          <p:grpSpPr>
            <a:xfrm>
              <a:off x="22787" y="0"/>
              <a:ext cx="3403334" cy="3403334"/>
              <a:chOff x="0" y="0"/>
              <a:chExt cx="812800" cy="812800"/>
            </a:xfrm>
          </p:grpSpPr>
          <p:sp>
            <p:nvSpPr>
              <p:cNvPr id="199" name="Freeform 14">
                <a:extLst>
                  <a:ext uri="{FF2B5EF4-FFF2-40B4-BE49-F238E27FC236}">
                    <a16:creationId xmlns:a16="http://schemas.microsoft.com/office/drawing/2014/main" id="{3CCCAE19-C129-4AB5-A02E-B56FB0DD028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15000">
                    <a:srgbClr val="082122">
                      <a:alpha val="68000"/>
                    </a:srgbClr>
                  </a:gs>
                  <a:gs pos="40000">
                    <a:srgbClr val="295B53">
                      <a:alpha val="68000"/>
                    </a:srgbClr>
                  </a:gs>
                  <a:gs pos="60000">
                    <a:srgbClr val="19B35C">
                      <a:alpha val="68000"/>
                    </a:srgbClr>
                  </a:gs>
                  <a:gs pos="85000">
                    <a:srgbClr val="FCFF9A">
                      <a:alpha val="68000"/>
                    </a:srgbClr>
                  </a:gs>
                </a:gsLst>
                <a:lin ang="18900000"/>
              </a:gradFill>
            </p:spPr>
            <p:txBody>
              <a:bodyPr/>
              <a:lstStyle/>
              <a:p>
                <a:endParaRPr lang="pt-BR" sz="800"/>
              </a:p>
            </p:txBody>
          </p:sp>
          <p:sp>
            <p:nvSpPr>
              <p:cNvPr id="200" name="TextBox 15">
                <a:extLst>
                  <a:ext uri="{FF2B5EF4-FFF2-40B4-BE49-F238E27FC236}">
                    <a16:creationId xmlns:a16="http://schemas.microsoft.com/office/drawing/2014/main" id="{6FB73974-AC66-4012-B1F4-0C6F20D562C3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9458" tIns="39458" rIns="39458" bIns="39458" rtlCol="0" anchor="ctr"/>
              <a:lstStyle/>
              <a:p>
                <a:pPr algn="ctr">
                  <a:lnSpc>
                    <a:spcPts val="931"/>
                  </a:lnSpc>
                  <a:spcBef>
                    <a:spcPct val="0"/>
                  </a:spcBef>
                </a:pPr>
                <a:endParaRPr sz="800"/>
              </a:p>
            </p:txBody>
          </p:sp>
        </p:grpSp>
        <p:grpSp>
          <p:nvGrpSpPr>
            <p:cNvPr id="193" name="Group 16">
              <a:extLst>
                <a:ext uri="{FF2B5EF4-FFF2-40B4-BE49-F238E27FC236}">
                  <a16:creationId xmlns:a16="http://schemas.microsoft.com/office/drawing/2014/main" id="{26321CE9-3200-473A-95E6-ADDA074EEC33}"/>
                </a:ext>
              </a:extLst>
            </p:cNvPr>
            <p:cNvGrpSpPr/>
            <p:nvPr/>
          </p:nvGrpSpPr>
          <p:grpSpPr>
            <a:xfrm>
              <a:off x="0" y="0"/>
              <a:ext cx="3296199" cy="3296199"/>
              <a:chOff x="0" y="0"/>
              <a:chExt cx="812800" cy="812800"/>
            </a:xfrm>
          </p:grpSpPr>
          <p:sp>
            <p:nvSpPr>
              <p:cNvPr id="197" name="Freeform 17">
                <a:extLst>
                  <a:ext uri="{FF2B5EF4-FFF2-40B4-BE49-F238E27FC236}">
                    <a16:creationId xmlns:a16="http://schemas.microsoft.com/office/drawing/2014/main" id="{488D7077-89B8-43DE-B572-A71D7F43D2F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 sz="800"/>
              </a:p>
            </p:txBody>
          </p:sp>
          <p:sp>
            <p:nvSpPr>
              <p:cNvPr id="198" name="TextBox 18">
                <a:extLst>
                  <a:ext uri="{FF2B5EF4-FFF2-40B4-BE49-F238E27FC236}">
                    <a16:creationId xmlns:a16="http://schemas.microsoft.com/office/drawing/2014/main" id="{EE2D9B0F-5429-43C5-A023-65F12F221B29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9458" tIns="39458" rIns="39458" bIns="39458" rtlCol="0" anchor="ctr"/>
              <a:lstStyle/>
              <a:p>
                <a:pPr algn="ctr">
                  <a:lnSpc>
                    <a:spcPts val="931"/>
                  </a:lnSpc>
                  <a:spcBef>
                    <a:spcPct val="0"/>
                  </a:spcBef>
                </a:pPr>
                <a:endParaRPr sz="800"/>
              </a:p>
            </p:txBody>
          </p:sp>
        </p:grpSp>
        <p:sp>
          <p:nvSpPr>
            <p:cNvPr id="194" name="Freeform 19">
              <a:extLst>
                <a:ext uri="{FF2B5EF4-FFF2-40B4-BE49-F238E27FC236}">
                  <a16:creationId xmlns:a16="http://schemas.microsoft.com/office/drawing/2014/main" id="{34563B0F-A4F0-439D-9AFD-F64136C66045}"/>
                </a:ext>
              </a:extLst>
            </p:cNvPr>
            <p:cNvSpPr/>
            <p:nvPr/>
          </p:nvSpPr>
          <p:spPr>
            <a:xfrm>
              <a:off x="505198" y="1440230"/>
              <a:ext cx="2285803" cy="1092900"/>
            </a:xfrm>
            <a:custGeom>
              <a:avLst/>
              <a:gdLst/>
              <a:ahLst/>
              <a:cxnLst/>
              <a:rect l="l" t="t" r="r" b="b"/>
              <a:pathLst>
                <a:path w="2285803" h="1092900">
                  <a:moveTo>
                    <a:pt x="0" y="0"/>
                  </a:moveTo>
                  <a:lnTo>
                    <a:pt x="2285803" y="0"/>
                  </a:lnTo>
                  <a:lnTo>
                    <a:pt x="2285803" y="1092900"/>
                  </a:lnTo>
                  <a:lnTo>
                    <a:pt x="0" y="1092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/>
              <a:stretch>
                <a:fillRect/>
              </a:stretch>
            </a:blip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195" name="Freeform 20">
              <a:extLst>
                <a:ext uri="{FF2B5EF4-FFF2-40B4-BE49-F238E27FC236}">
                  <a16:creationId xmlns:a16="http://schemas.microsoft.com/office/drawing/2014/main" id="{73B75DD5-AFA5-4CE5-8846-9C594A6F21DD}"/>
                </a:ext>
              </a:extLst>
            </p:cNvPr>
            <p:cNvSpPr/>
            <p:nvPr/>
          </p:nvSpPr>
          <p:spPr>
            <a:xfrm>
              <a:off x="1055890" y="232455"/>
              <a:ext cx="1503998" cy="1282235"/>
            </a:xfrm>
            <a:custGeom>
              <a:avLst/>
              <a:gdLst/>
              <a:ahLst/>
              <a:cxnLst/>
              <a:rect l="l" t="t" r="r" b="b"/>
              <a:pathLst>
                <a:path w="1503998" h="1282235">
                  <a:moveTo>
                    <a:pt x="0" y="0"/>
                  </a:moveTo>
                  <a:lnTo>
                    <a:pt x="1503998" y="0"/>
                  </a:lnTo>
                  <a:lnTo>
                    <a:pt x="1503998" y="1282235"/>
                  </a:lnTo>
                  <a:lnTo>
                    <a:pt x="0" y="1282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/>
              <a:stretch>
                <a:fillRect r="-197913"/>
              </a:stretch>
            </a:blip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196" name="TextBox 21">
              <a:extLst>
                <a:ext uri="{FF2B5EF4-FFF2-40B4-BE49-F238E27FC236}">
                  <a16:creationId xmlns:a16="http://schemas.microsoft.com/office/drawing/2014/main" id="{6B8B5976-8852-4033-8007-0871A24F1B5E}"/>
                </a:ext>
              </a:extLst>
            </p:cNvPr>
            <p:cNvSpPr txBox="1"/>
            <p:nvPr/>
          </p:nvSpPr>
          <p:spPr>
            <a:xfrm>
              <a:off x="373244" y="2504556"/>
              <a:ext cx="2549713" cy="289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0"/>
                </a:lnSpc>
                <a:spcBef>
                  <a:spcPct val="0"/>
                </a:spcBef>
              </a:pPr>
              <a:r>
                <a:rPr lang="en-US" sz="864" dirty="0">
                  <a:solidFill>
                    <a:srgbClr val="000000"/>
                  </a:solidFill>
                  <a:ea typeface="Oswald"/>
                  <a:cs typeface="Oswald"/>
                  <a:sym typeface="Oswald"/>
                </a:rPr>
                <a:t>14 e 15 de </a:t>
              </a:r>
              <a:r>
                <a:rPr lang="en-US" sz="864" dirty="0" err="1">
                  <a:solidFill>
                    <a:srgbClr val="000000"/>
                  </a:solidFill>
                  <a:ea typeface="Oswald"/>
                  <a:cs typeface="Oswald"/>
                  <a:sym typeface="Oswald"/>
                </a:rPr>
                <a:t>maio</a:t>
              </a:r>
              <a:r>
                <a:rPr lang="en-US" sz="864" dirty="0">
                  <a:solidFill>
                    <a:srgbClr val="000000"/>
                  </a:solidFill>
                  <a:ea typeface="Oswald"/>
                  <a:cs typeface="Oswald"/>
                  <a:sym typeface="Oswald"/>
                </a:rPr>
                <a:t> de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60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B3917-D335-5098-ED75-3785D636B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Freeform 2">
            <a:extLst>
              <a:ext uri="{FF2B5EF4-FFF2-40B4-BE49-F238E27FC236}">
                <a16:creationId xmlns:a16="http://schemas.microsoft.com/office/drawing/2014/main" id="{B92543A4-DFA4-4635-9B2C-1D7C68F28A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00073" y="-216021"/>
            <a:ext cx="12392149" cy="7046677"/>
          </a:xfrm>
          <a:custGeom>
            <a:avLst/>
            <a:gdLst/>
            <a:ahLst/>
            <a:cxnLst/>
            <a:rect l="l" t="t" r="r" b="b"/>
            <a:pathLst>
              <a:path w="18588223" h="10703724">
                <a:moveTo>
                  <a:pt x="0" y="0"/>
                </a:moveTo>
                <a:lnTo>
                  <a:pt x="18588222" y="0"/>
                </a:lnTo>
                <a:lnTo>
                  <a:pt x="18588222" y="10703724"/>
                </a:lnTo>
                <a:lnTo>
                  <a:pt x="0" y="10703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9792" t="-35224" b="-28564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218" name="Freeform 3">
            <a:extLst>
              <a:ext uri="{FF2B5EF4-FFF2-40B4-BE49-F238E27FC236}">
                <a16:creationId xmlns:a16="http://schemas.microsoft.com/office/drawing/2014/main" id="{1561AA4A-E73A-4D1C-91C9-499898290D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123186" y="3105306"/>
            <a:ext cx="12670786" cy="3752696"/>
          </a:xfrm>
          <a:custGeom>
            <a:avLst/>
            <a:gdLst/>
            <a:ahLst/>
            <a:cxnLst/>
            <a:rect l="l" t="t" r="r" b="b"/>
            <a:pathLst>
              <a:path w="19496140" h="5847224">
                <a:moveTo>
                  <a:pt x="0" y="0"/>
                </a:moveTo>
                <a:lnTo>
                  <a:pt x="19496140" y="0"/>
                </a:lnTo>
                <a:lnTo>
                  <a:pt x="19496140" y="5847224"/>
                </a:lnTo>
                <a:lnTo>
                  <a:pt x="0" y="58472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0000"/>
            </a:blip>
            <a:stretch>
              <a:fillRect l="-24066" t="-39926" b="-97080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4337935-F277-14E8-8BB7-7E44DC2E1E96}"/>
              </a:ext>
            </a:extLst>
          </p:cNvPr>
          <p:cNvSpPr txBox="1"/>
          <p:nvPr/>
        </p:nvSpPr>
        <p:spPr>
          <a:xfrm>
            <a:off x="3507483" y="2834117"/>
            <a:ext cx="6332289" cy="1245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597"/>
              </a:lnSpc>
              <a:spcBef>
                <a:spcPct val="0"/>
              </a:spcBef>
            </a:pPr>
            <a:r>
              <a:rPr lang="en-US" sz="6667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 (MS) Bold"/>
              </a:rPr>
              <a:t>OBRIGADO (A)</a:t>
            </a:r>
          </a:p>
        </p:txBody>
      </p:sp>
      <p:sp>
        <p:nvSpPr>
          <p:cNvPr id="277" name="AutoShape 7">
            <a:extLst>
              <a:ext uri="{FF2B5EF4-FFF2-40B4-BE49-F238E27FC236}">
                <a16:creationId xmlns:a16="http://schemas.microsoft.com/office/drawing/2014/main" id="{167A688D-E434-45F5-AC30-392811341B94}"/>
              </a:ext>
            </a:extLst>
          </p:cNvPr>
          <p:cNvSpPr/>
          <p:nvPr/>
        </p:nvSpPr>
        <p:spPr>
          <a:xfrm flipV="1">
            <a:off x="-123185" y="1092200"/>
            <a:ext cx="12415260" cy="1947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 sz="800"/>
          </a:p>
        </p:txBody>
      </p:sp>
      <p:grpSp>
        <p:nvGrpSpPr>
          <p:cNvPr id="278" name="Group 8">
            <a:extLst>
              <a:ext uri="{FF2B5EF4-FFF2-40B4-BE49-F238E27FC236}">
                <a16:creationId xmlns:a16="http://schemas.microsoft.com/office/drawing/2014/main" id="{B745BD33-B0DC-497C-A786-9AC8588CAA9B}"/>
              </a:ext>
            </a:extLst>
          </p:cNvPr>
          <p:cNvGrpSpPr>
            <a:grpSpLocks/>
          </p:cNvGrpSpPr>
          <p:nvPr/>
        </p:nvGrpSpPr>
        <p:grpSpPr>
          <a:xfrm>
            <a:off x="-81472" y="25400"/>
            <a:ext cx="5263072" cy="1033810"/>
            <a:chOff x="0" y="0"/>
            <a:chExt cx="2016598" cy="426955"/>
          </a:xfrm>
        </p:grpSpPr>
        <p:sp>
          <p:nvSpPr>
            <p:cNvPr id="279" name="Freeform 9">
              <a:extLst>
                <a:ext uri="{FF2B5EF4-FFF2-40B4-BE49-F238E27FC236}">
                  <a16:creationId xmlns:a16="http://schemas.microsoft.com/office/drawing/2014/main" id="{245DCB27-B1DB-4041-A848-49F401292566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2016598" cy="426955"/>
            </a:xfrm>
            <a:custGeom>
              <a:avLst/>
              <a:gdLst/>
              <a:ahLst/>
              <a:cxnLst/>
              <a:rect l="l" t="t" r="r" b="b"/>
              <a:pathLst>
                <a:path w="2016598" h="426955">
                  <a:moveTo>
                    <a:pt x="21234" y="0"/>
                  </a:moveTo>
                  <a:lnTo>
                    <a:pt x="1995364" y="0"/>
                  </a:lnTo>
                  <a:cubicBezTo>
                    <a:pt x="2000996" y="0"/>
                    <a:pt x="2006397" y="2237"/>
                    <a:pt x="2010379" y="6219"/>
                  </a:cubicBezTo>
                  <a:cubicBezTo>
                    <a:pt x="2014361" y="10201"/>
                    <a:pt x="2016598" y="15602"/>
                    <a:pt x="2016598" y="21234"/>
                  </a:cubicBezTo>
                  <a:lnTo>
                    <a:pt x="2016598" y="405722"/>
                  </a:lnTo>
                  <a:cubicBezTo>
                    <a:pt x="2016598" y="411353"/>
                    <a:pt x="2014361" y="416754"/>
                    <a:pt x="2010379" y="420736"/>
                  </a:cubicBezTo>
                  <a:cubicBezTo>
                    <a:pt x="2006397" y="424718"/>
                    <a:pt x="2000996" y="426955"/>
                    <a:pt x="1995364" y="426955"/>
                  </a:cubicBezTo>
                  <a:lnTo>
                    <a:pt x="21234" y="426955"/>
                  </a:lnTo>
                  <a:cubicBezTo>
                    <a:pt x="15602" y="426955"/>
                    <a:pt x="10201" y="424718"/>
                    <a:pt x="6219" y="420736"/>
                  </a:cubicBezTo>
                  <a:cubicBezTo>
                    <a:pt x="2237" y="416754"/>
                    <a:pt x="0" y="411353"/>
                    <a:pt x="0" y="405722"/>
                  </a:cubicBezTo>
                  <a:lnTo>
                    <a:pt x="0" y="21234"/>
                  </a:lnTo>
                  <a:cubicBezTo>
                    <a:pt x="0" y="15602"/>
                    <a:pt x="2237" y="10201"/>
                    <a:pt x="6219" y="6219"/>
                  </a:cubicBezTo>
                  <a:cubicBezTo>
                    <a:pt x="10201" y="2237"/>
                    <a:pt x="15602" y="0"/>
                    <a:pt x="21234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280" name="TextBox 10">
              <a:extLst>
                <a:ext uri="{FF2B5EF4-FFF2-40B4-BE49-F238E27FC236}">
                  <a16:creationId xmlns:a16="http://schemas.microsoft.com/office/drawing/2014/main" id="{870A6880-EC17-4DF4-B14D-95482BB62929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04775"/>
              <a:ext cx="2016598" cy="53173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50"/>
                </a:lnSpc>
              </a:pPr>
              <a:endParaRPr sz="800"/>
            </a:p>
          </p:txBody>
        </p:sp>
      </p:grpSp>
      <p:sp>
        <p:nvSpPr>
          <p:cNvPr id="281" name="Freeform 22">
            <a:extLst>
              <a:ext uri="{FF2B5EF4-FFF2-40B4-BE49-F238E27FC236}">
                <a16:creationId xmlns:a16="http://schemas.microsoft.com/office/drawing/2014/main" id="{E6A23C40-A317-4CEF-B0DF-BAE9D7629FD8}"/>
              </a:ext>
            </a:extLst>
          </p:cNvPr>
          <p:cNvSpPr/>
          <p:nvPr/>
        </p:nvSpPr>
        <p:spPr>
          <a:xfrm>
            <a:off x="20131" y="751753"/>
            <a:ext cx="1016015" cy="182849"/>
          </a:xfrm>
          <a:custGeom>
            <a:avLst/>
            <a:gdLst/>
            <a:ahLst/>
            <a:cxnLst/>
            <a:rect l="l" t="t" r="r" b="b"/>
            <a:pathLst>
              <a:path w="1524022" h="274273">
                <a:moveTo>
                  <a:pt x="0" y="0"/>
                </a:moveTo>
                <a:lnTo>
                  <a:pt x="1524022" y="0"/>
                </a:lnTo>
                <a:lnTo>
                  <a:pt x="1524022" y="274274"/>
                </a:lnTo>
                <a:lnTo>
                  <a:pt x="0" y="274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920" b="-644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82" name="TextBox 23">
            <a:extLst>
              <a:ext uri="{FF2B5EF4-FFF2-40B4-BE49-F238E27FC236}">
                <a16:creationId xmlns:a16="http://schemas.microsoft.com/office/drawing/2014/main" id="{0B04AAA1-67F8-480B-B026-DBD22B962D50}"/>
              </a:ext>
            </a:extLst>
          </p:cNvPr>
          <p:cNvSpPr txBox="1"/>
          <p:nvPr/>
        </p:nvSpPr>
        <p:spPr>
          <a:xfrm>
            <a:off x="207711" y="76202"/>
            <a:ext cx="640848" cy="9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5"/>
              </a:lnSpc>
            </a:pPr>
            <a:r>
              <a:rPr lang="en-US" sz="554" b="1" dirty="0">
                <a:solidFill>
                  <a:srgbClr val="34353A"/>
                </a:solidFill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554" b="1" dirty="0">
                <a:gradFill>
                  <a:gsLst>
                    <a:gs pos="0">
                      <a:srgbClr val="464646">
                        <a:alpha val="100000"/>
                      </a:srgbClr>
                    </a:gs>
                    <a:gs pos="33333">
                      <a:srgbClr val="7C6738">
                        <a:alpha val="100000"/>
                      </a:srgbClr>
                    </a:gs>
                    <a:gs pos="66667">
                      <a:srgbClr val="9F8B39">
                        <a:alpha val="100000"/>
                      </a:srgbClr>
                    </a:gs>
                    <a:gs pos="100000">
                      <a:srgbClr val="BEAD50">
                        <a:alpha val="100000"/>
                      </a:srgbClr>
                    </a:gs>
                  </a:gsLst>
                  <a:lin ang="0"/>
                </a:gradFill>
                <a:ea typeface="Oswald Bold"/>
                <a:cs typeface="Oswald Bold"/>
                <a:sym typeface="Oswald Bold"/>
              </a:rPr>
              <a:t>OURO:</a:t>
            </a:r>
          </a:p>
        </p:txBody>
      </p:sp>
      <p:sp>
        <p:nvSpPr>
          <p:cNvPr id="283" name="TextBox 24">
            <a:extLst>
              <a:ext uri="{FF2B5EF4-FFF2-40B4-BE49-F238E27FC236}">
                <a16:creationId xmlns:a16="http://schemas.microsoft.com/office/drawing/2014/main" id="{560AFD6F-C2B1-4E05-BB43-43CC8887F0B5}"/>
              </a:ext>
            </a:extLst>
          </p:cNvPr>
          <p:cNvSpPr txBox="1"/>
          <p:nvPr/>
        </p:nvSpPr>
        <p:spPr>
          <a:xfrm>
            <a:off x="1700406" y="93820"/>
            <a:ext cx="600684" cy="85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3"/>
              </a:lnSpc>
            </a:pPr>
            <a:r>
              <a:rPr lang="en-US" sz="531" b="1" dirty="0">
                <a:solidFill>
                  <a:srgbClr val="323437"/>
                </a:solidFill>
                <a:ea typeface="Oswald Bold"/>
                <a:cs typeface="Oswald Bold"/>
                <a:sym typeface="Oswald Bold"/>
              </a:rPr>
              <a:t>PATROCÍNIO </a:t>
            </a:r>
            <a:r>
              <a:rPr lang="en-US" sz="531" b="1" dirty="0">
                <a:gradFill>
                  <a:gsLst>
                    <a:gs pos="0">
                      <a:srgbClr val="3A3A3A">
                        <a:alpha val="100000"/>
                      </a:srgbClr>
                    </a:gs>
                    <a:gs pos="33333">
                      <a:srgbClr val="464646">
                        <a:alpha val="100000"/>
                      </a:srgbClr>
                    </a:gs>
                    <a:gs pos="66667">
                      <a:srgbClr val="7A7A7A">
                        <a:alpha val="100000"/>
                      </a:srgbClr>
                    </a:gs>
                    <a:gs pos="100000">
                      <a:srgbClr val="838383">
                        <a:alpha val="100000"/>
                      </a:srgbClr>
                    </a:gs>
                  </a:gsLst>
                  <a:lin ang="18900000"/>
                </a:gradFill>
                <a:ea typeface="Oswald Bold"/>
                <a:cs typeface="Oswald Bold"/>
                <a:sym typeface="Oswald Bold"/>
              </a:rPr>
              <a:t>PRATA:</a:t>
            </a:r>
          </a:p>
        </p:txBody>
      </p:sp>
      <p:sp>
        <p:nvSpPr>
          <p:cNvPr id="284" name="Freeform 25">
            <a:extLst>
              <a:ext uri="{FF2B5EF4-FFF2-40B4-BE49-F238E27FC236}">
                <a16:creationId xmlns:a16="http://schemas.microsoft.com/office/drawing/2014/main" id="{0B6E128E-F10C-4C5C-9455-C424585E065D}"/>
              </a:ext>
            </a:extLst>
          </p:cNvPr>
          <p:cNvSpPr/>
          <p:nvPr/>
        </p:nvSpPr>
        <p:spPr>
          <a:xfrm>
            <a:off x="1137887" y="317996"/>
            <a:ext cx="815807" cy="214106"/>
          </a:xfrm>
          <a:custGeom>
            <a:avLst/>
            <a:gdLst/>
            <a:ahLst/>
            <a:cxnLst/>
            <a:rect l="l" t="t" r="r" b="b"/>
            <a:pathLst>
              <a:path w="1223710" h="321159">
                <a:moveTo>
                  <a:pt x="0" y="0"/>
                </a:moveTo>
                <a:lnTo>
                  <a:pt x="1223710" y="0"/>
                </a:lnTo>
                <a:lnTo>
                  <a:pt x="1223710" y="321159"/>
                </a:lnTo>
                <a:lnTo>
                  <a:pt x="0" y="321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164" r="-6256" b="-3137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85" name="Freeform 26">
            <a:extLst>
              <a:ext uri="{FF2B5EF4-FFF2-40B4-BE49-F238E27FC236}">
                <a16:creationId xmlns:a16="http://schemas.microsoft.com/office/drawing/2014/main" id="{11E1ABF9-868E-49B2-8DB3-29A332EDB84A}"/>
              </a:ext>
            </a:extLst>
          </p:cNvPr>
          <p:cNvSpPr/>
          <p:nvPr/>
        </p:nvSpPr>
        <p:spPr>
          <a:xfrm>
            <a:off x="2003785" y="301596"/>
            <a:ext cx="768621" cy="211688"/>
          </a:xfrm>
          <a:custGeom>
            <a:avLst/>
            <a:gdLst/>
            <a:ahLst/>
            <a:cxnLst/>
            <a:rect l="l" t="t" r="r" b="b"/>
            <a:pathLst>
              <a:path w="1152932" h="317532">
                <a:moveTo>
                  <a:pt x="0" y="0"/>
                </a:moveTo>
                <a:lnTo>
                  <a:pt x="1152932" y="0"/>
                </a:lnTo>
                <a:lnTo>
                  <a:pt x="1152932" y="317532"/>
                </a:lnTo>
                <a:lnTo>
                  <a:pt x="0" y="31753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193" t="-83387" r="-3461" b="-93165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86" name="TextBox 36">
            <a:extLst>
              <a:ext uri="{FF2B5EF4-FFF2-40B4-BE49-F238E27FC236}">
                <a16:creationId xmlns:a16="http://schemas.microsoft.com/office/drawing/2014/main" id="{2269F80E-A3F2-4B86-8EDC-73811835CD05}"/>
              </a:ext>
            </a:extLst>
          </p:cNvPr>
          <p:cNvSpPr txBox="1"/>
          <p:nvPr/>
        </p:nvSpPr>
        <p:spPr>
          <a:xfrm>
            <a:off x="3610398" y="83269"/>
            <a:ext cx="870021" cy="85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"/>
              </a:lnSpc>
            </a:pPr>
            <a:r>
              <a:rPr lang="en-US" sz="529" b="1" dirty="0">
                <a:gradFill>
                  <a:gsLst>
                    <a:gs pos="0">
                      <a:srgbClr val="444343">
                        <a:alpha val="100000"/>
                      </a:srgbClr>
                    </a:gs>
                    <a:gs pos="33333">
                      <a:srgbClr val="68605D">
                        <a:alpha val="100000"/>
                      </a:srgbClr>
                    </a:gs>
                    <a:gs pos="66667">
                      <a:srgbClr val="914C2B">
                        <a:alpha val="100000"/>
                      </a:srgbClr>
                    </a:gs>
                    <a:gs pos="100000">
                      <a:srgbClr val="BA745B">
                        <a:alpha val="100000"/>
                      </a:srgbClr>
                    </a:gs>
                  </a:gsLst>
                  <a:lin ang="0"/>
                </a:gradFill>
                <a:ea typeface="Oswald Bold"/>
                <a:cs typeface="Oswald Bold"/>
                <a:sym typeface="Oswald Bold"/>
              </a:rPr>
              <a:t>PATROCÍNO BRONZE:</a:t>
            </a:r>
          </a:p>
        </p:txBody>
      </p:sp>
      <p:sp>
        <p:nvSpPr>
          <p:cNvPr id="287" name="Freeform 27">
            <a:extLst>
              <a:ext uri="{FF2B5EF4-FFF2-40B4-BE49-F238E27FC236}">
                <a16:creationId xmlns:a16="http://schemas.microsoft.com/office/drawing/2014/main" id="{C13F31A3-52BF-4A45-94FF-42311A2B80C3}"/>
              </a:ext>
            </a:extLst>
          </p:cNvPr>
          <p:cNvSpPr/>
          <p:nvPr/>
        </p:nvSpPr>
        <p:spPr>
          <a:xfrm>
            <a:off x="2924538" y="199094"/>
            <a:ext cx="415450" cy="341864"/>
          </a:xfrm>
          <a:custGeom>
            <a:avLst/>
            <a:gdLst/>
            <a:ahLst/>
            <a:cxnLst/>
            <a:rect l="l" t="t" r="r" b="b"/>
            <a:pathLst>
              <a:path w="623174" h="512796">
                <a:moveTo>
                  <a:pt x="0" y="0"/>
                </a:moveTo>
                <a:lnTo>
                  <a:pt x="623174" y="0"/>
                </a:lnTo>
                <a:lnTo>
                  <a:pt x="623174" y="512797"/>
                </a:lnTo>
                <a:lnTo>
                  <a:pt x="0" y="51279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33654" b="-18597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88" name="Freeform 28">
            <a:extLst>
              <a:ext uri="{FF2B5EF4-FFF2-40B4-BE49-F238E27FC236}">
                <a16:creationId xmlns:a16="http://schemas.microsoft.com/office/drawing/2014/main" id="{34DC2C55-46BB-4251-BE97-A0FC0885B650}"/>
              </a:ext>
            </a:extLst>
          </p:cNvPr>
          <p:cNvSpPr/>
          <p:nvPr/>
        </p:nvSpPr>
        <p:spPr>
          <a:xfrm>
            <a:off x="3075383" y="548122"/>
            <a:ext cx="441736" cy="172277"/>
          </a:xfrm>
          <a:custGeom>
            <a:avLst/>
            <a:gdLst/>
            <a:ahLst/>
            <a:cxnLst/>
            <a:rect l="l" t="t" r="r" b="b"/>
            <a:pathLst>
              <a:path w="662604" h="258415">
                <a:moveTo>
                  <a:pt x="0" y="0"/>
                </a:moveTo>
                <a:lnTo>
                  <a:pt x="662604" y="0"/>
                </a:lnTo>
                <a:lnTo>
                  <a:pt x="662604" y="258415"/>
                </a:lnTo>
                <a:lnTo>
                  <a:pt x="0" y="25841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89" name="Freeform 29">
            <a:extLst>
              <a:ext uri="{FF2B5EF4-FFF2-40B4-BE49-F238E27FC236}">
                <a16:creationId xmlns:a16="http://schemas.microsoft.com/office/drawing/2014/main" id="{016DD536-B504-40C9-9AF3-37D2F224FB58}"/>
              </a:ext>
            </a:extLst>
          </p:cNvPr>
          <p:cNvSpPr/>
          <p:nvPr/>
        </p:nvSpPr>
        <p:spPr>
          <a:xfrm>
            <a:off x="3401057" y="216307"/>
            <a:ext cx="294097" cy="296507"/>
          </a:xfrm>
          <a:custGeom>
            <a:avLst/>
            <a:gdLst/>
            <a:ahLst/>
            <a:cxnLst/>
            <a:rect l="l" t="t" r="r" b="b"/>
            <a:pathLst>
              <a:path w="441145" h="444761">
                <a:moveTo>
                  <a:pt x="0" y="0"/>
                </a:moveTo>
                <a:lnTo>
                  <a:pt x="441145" y="0"/>
                </a:lnTo>
                <a:lnTo>
                  <a:pt x="441145" y="444761"/>
                </a:lnTo>
                <a:lnTo>
                  <a:pt x="0" y="4447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90" name="Freeform 30">
            <a:extLst>
              <a:ext uri="{FF2B5EF4-FFF2-40B4-BE49-F238E27FC236}">
                <a16:creationId xmlns:a16="http://schemas.microsoft.com/office/drawing/2014/main" id="{A020D1E5-039D-46F8-9BFD-A5EB25168F7D}"/>
              </a:ext>
            </a:extLst>
          </p:cNvPr>
          <p:cNvSpPr/>
          <p:nvPr/>
        </p:nvSpPr>
        <p:spPr>
          <a:xfrm>
            <a:off x="4177465" y="229380"/>
            <a:ext cx="346285" cy="283434"/>
          </a:xfrm>
          <a:custGeom>
            <a:avLst/>
            <a:gdLst/>
            <a:ahLst/>
            <a:cxnLst/>
            <a:rect l="l" t="t" r="r" b="b"/>
            <a:pathLst>
              <a:path w="519428" h="425151">
                <a:moveTo>
                  <a:pt x="0" y="0"/>
                </a:moveTo>
                <a:lnTo>
                  <a:pt x="519428" y="0"/>
                </a:lnTo>
                <a:lnTo>
                  <a:pt x="519428" y="425151"/>
                </a:lnTo>
                <a:lnTo>
                  <a:pt x="0" y="42515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6633" t="-28984" r="-54694" b="-25930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291" name="Freeform 31">
            <a:extLst>
              <a:ext uri="{FF2B5EF4-FFF2-40B4-BE49-F238E27FC236}">
                <a16:creationId xmlns:a16="http://schemas.microsoft.com/office/drawing/2014/main" id="{D44AC414-9C72-4A41-98E2-033739E99E33}"/>
              </a:ext>
            </a:extLst>
          </p:cNvPr>
          <p:cNvSpPr/>
          <p:nvPr/>
        </p:nvSpPr>
        <p:spPr>
          <a:xfrm>
            <a:off x="4619924" y="188111"/>
            <a:ext cx="270291" cy="317895"/>
          </a:xfrm>
          <a:custGeom>
            <a:avLst/>
            <a:gdLst/>
            <a:ahLst/>
            <a:cxnLst/>
            <a:rect l="l" t="t" r="r" b="b"/>
            <a:pathLst>
              <a:path w="405436" h="476842">
                <a:moveTo>
                  <a:pt x="0" y="0"/>
                </a:moveTo>
                <a:lnTo>
                  <a:pt x="405437" y="0"/>
                </a:lnTo>
                <a:lnTo>
                  <a:pt x="405437" y="476841"/>
                </a:lnTo>
                <a:lnTo>
                  <a:pt x="0" y="476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292" name="Freeform 32">
            <a:extLst>
              <a:ext uri="{FF2B5EF4-FFF2-40B4-BE49-F238E27FC236}">
                <a16:creationId xmlns:a16="http://schemas.microsoft.com/office/drawing/2014/main" id="{76AF0825-6AF5-4B0B-BEEC-2B33B856B749}"/>
              </a:ext>
            </a:extLst>
          </p:cNvPr>
          <p:cNvSpPr/>
          <p:nvPr/>
        </p:nvSpPr>
        <p:spPr>
          <a:xfrm>
            <a:off x="3765618" y="233359"/>
            <a:ext cx="326701" cy="269573"/>
          </a:xfrm>
          <a:custGeom>
            <a:avLst/>
            <a:gdLst/>
            <a:ahLst/>
            <a:cxnLst/>
            <a:rect l="l" t="t" r="r" b="b"/>
            <a:pathLst>
              <a:path w="490052" h="404359">
                <a:moveTo>
                  <a:pt x="0" y="0"/>
                </a:moveTo>
                <a:lnTo>
                  <a:pt x="490051" y="0"/>
                </a:lnTo>
                <a:lnTo>
                  <a:pt x="490051" y="404359"/>
                </a:lnTo>
                <a:lnTo>
                  <a:pt x="0" y="4043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6555" t="-25079" r="-41482" b="-27468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93" name="Freeform 33">
            <a:extLst>
              <a:ext uri="{FF2B5EF4-FFF2-40B4-BE49-F238E27FC236}">
                <a16:creationId xmlns:a16="http://schemas.microsoft.com/office/drawing/2014/main" id="{633F13F9-B9E1-44D9-9CE8-2EADEDD3CD13}"/>
              </a:ext>
            </a:extLst>
          </p:cNvPr>
          <p:cNvSpPr/>
          <p:nvPr/>
        </p:nvSpPr>
        <p:spPr>
          <a:xfrm>
            <a:off x="3952448" y="602065"/>
            <a:ext cx="406206" cy="121862"/>
          </a:xfrm>
          <a:custGeom>
            <a:avLst/>
            <a:gdLst/>
            <a:ahLst/>
            <a:cxnLst/>
            <a:rect l="l" t="t" r="r" b="b"/>
            <a:pathLst>
              <a:path w="609309" h="182793">
                <a:moveTo>
                  <a:pt x="0" y="0"/>
                </a:moveTo>
                <a:lnTo>
                  <a:pt x="609309" y="0"/>
                </a:lnTo>
                <a:lnTo>
                  <a:pt x="609309" y="182793"/>
                </a:lnTo>
                <a:lnTo>
                  <a:pt x="0" y="18279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94" name="Freeform 34">
            <a:extLst>
              <a:ext uri="{FF2B5EF4-FFF2-40B4-BE49-F238E27FC236}">
                <a16:creationId xmlns:a16="http://schemas.microsoft.com/office/drawing/2014/main" id="{902A4049-DFA0-4AFD-9DCF-7386A8DD87AA}"/>
              </a:ext>
            </a:extLst>
          </p:cNvPr>
          <p:cNvSpPr/>
          <p:nvPr/>
        </p:nvSpPr>
        <p:spPr>
          <a:xfrm>
            <a:off x="4423614" y="619482"/>
            <a:ext cx="517965" cy="75091"/>
          </a:xfrm>
          <a:custGeom>
            <a:avLst/>
            <a:gdLst/>
            <a:ahLst/>
            <a:cxnLst/>
            <a:rect l="l" t="t" r="r" b="b"/>
            <a:pathLst>
              <a:path w="847738" h="97490">
                <a:moveTo>
                  <a:pt x="0" y="0"/>
                </a:moveTo>
                <a:lnTo>
                  <a:pt x="847738" y="0"/>
                </a:lnTo>
                <a:lnTo>
                  <a:pt x="847738" y="97490"/>
                </a:lnTo>
                <a:lnTo>
                  <a:pt x="0" y="9749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295" name="Freeform 35">
            <a:extLst>
              <a:ext uri="{FF2B5EF4-FFF2-40B4-BE49-F238E27FC236}">
                <a16:creationId xmlns:a16="http://schemas.microsoft.com/office/drawing/2014/main" id="{8F7ECD3D-ABF3-4E6E-80D6-7332571F7DE7}"/>
              </a:ext>
            </a:extLst>
          </p:cNvPr>
          <p:cNvSpPr/>
          <p:nvPr/>
        </p:nvSpPr>
        <p:spPr>
          <a:xfrm>
            <a:off x="3547974" y="558782"/>
            <a:ext cx="347248" cy="231499"/>
          </a:xfrm>
          <a:custGeom>
            <a:avLst/>
            <a:gdLst/>
            <a:ahLst/>
            <a:cxnLst/>
            <a:rect l="l" t="t" r="r" b="b"/>
            <a:pathLst>
              <a:path w="520872" h="347248">
                <a:moveTo>
                  <a:pt x="0" y="0"/>
                </a:moveTo>
                <a:lnTo>
                  <a:pt x="520873" y="0"/>
                </a:lnTo>
                <a:lnTo>
                  <a:pt x="520873" y="347248"/>
                </a:lnTo>
                <a:lnTo>
                  <a:pt x="0" y="34724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pic>
        <p:nvPicPr>
          <p:cNvPr id="296" name="Imagem 295" descr="Brasil PDAC 2024">
            <a:extLst>
              <a:ext uri="{FF2B5EF4-FFF2-40B4-BE49-F238E27FC236}">
                <a16:creationId xmlns:a16="http://schemas.microsoft.com/office/drawing/2014/main" id="{7853AF33-701C-4F3D-B14C-C3BF0F5F99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67261" y="683604"/>
            <a:ext cx="714499" cy="231021"/>
          </a:xfrm>
          <a:prstGeom prst="rect">
            <a:avLst/>
          </a:prstGeom>
        </p:spPr>
      </p:pic>
      <p:pic>
        <p:nvPicPr>
          <p:cNvPr id="297" name="Imagem 296">
            <a:extLst>
              <a:ext uri="{FF2B5EF4-FFF2-40B4-BE49-F238E27FC236}">
                <a16:creationId xmlns:a16="http://schemas.microsoft.com/office/drawing/2014/main" id="{E795CD5F-58BE-4D3A-A78A-0190155C16B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172" y="812035"/>
            <a:ext cx="406330" cy="182849"/>
          </a:xfrm>
          <a:prstGeom prst="rect">
            <a:avLst/>
          </a:prstGeom>
        </p:spPr>
      </p:pic>
      <p:pic>
        <p:nvPicPr>
          <p:cNvPr id="298" name="Imagem 297" descr="Ficheiro:AngloGold Ashanti.svg – Wikipédia, a enciclopédia livre">
            <a:extLst>
              <a:ext uri="{FF2B5EF4-FFF2-40B4-BE49-F238E27FC236}">
                <a16:creationId xmlns:a16="http://schemas.microsoft.com/office/drawing/2014/main" id="{290A2AE9-95B0-4E4D-A050-78C9DC03ECD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61802" y="661209"/>
            <a:ext cx="766239" cy="222688"/>
          </a:xfrm>
          <a:prstGeom prst="rect">
            <a:avLst/>
          </a:prstGeom>
        </p:spPr>
      </p:pic>
      <p:pic>
        <p:nvPicPr>
          <p:cNvPr id="299" name="Imagem 298" descr="Ficheiro:Logotipo Vale.svg – Wikipédia, a enciclopédia livre">
            <a:extLst>
              <a:ext uri="{FF2B5EF4-FFF2-40B4-BE49-F238E27FC236}">
                <a16:creationId xmlns:a16="http://schemas.microsoft.com/office/drawing/2014/main" id="{2BC23F5F-BB2F-45D1-8057-DCF3669724F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670" y="246043"/>
            <a:ext cx="912626" cy="356019"/>
          </a:xfrm>
          <a:prstGeom prst="rect">
            <a:avLst/>
          </a:prstGeom>
        </p:spPr>
      </p:pic>
      <p:grpSp>
        <p:nvGrpSpPr>
          <p:cNvPr id="300" name="Group 11">
            <a:extLst>
              <a:ext uri="{FF2B5EF4-FFF2-40B4-BE49-F238E27FC236}">
                <a16:creationId xmlns:a16="http://schemas.microsoft.com/office/drawing/2014/main" id="{A9C41F55-9CA3-4862-8773-7D0DB06065EE}"/>
              </a:ext>
            </a:extLst>
          </p:cNvPr>
          <p:cNvGrpSpPr/>
          <p:nvPr/>
        </p:nvGrpSpPr>
        <p:grpSpPr>
          <a:xfrm>
            <a:off x="-402714" y="1145521"/>
            <a:ext cx="13014032" cy="684429"/>
            <a:chOff x="0" y="0"/>
            <a:chExt cx="2027542" cy="174607"/>
          </a:xfrm>
        </p:grpSpPr>
        <p:sp>
          <p:nvSpPr>
            <p:cNvPr id="301" name="Freeform 12">
              <a:extLst>
                <a:ext uri="{FF2B5EF4-FFF2-40B4-BE49-F238E27FC236}">
                  <a16:creationId xmlns:a16="http://schemas.microsoft.com/office/drawing/2014/main" id="{4DE07931-D4B9-406E-A1EB-21E988EACA4B}"/>
                </a:ext>
              </a:extLst>
            </p:cNvPr>
            <p:cNvSpPr/>
            <p:nvPr/>
          </p:nvSpPr>
          <p:spPr>
            <a:xfrm>
              <a:off x="0" y="0"/>
              <a:ext cx="2027542" cy="174607"/>
            </a:xfrm>
            <a:custGeom>
              <a:avLst/>
              <a:gdLst/>
              <a:ahLst/>
              <a:cxnLst/>
              <a:rect l="l" t="t" r="r" b="b"/>
              <a:pathLst>
                <a:path w="2027542" h="174607">
                  <a:moveTo>
                    <a:pt x="12294" y="0"/>
                  </a:moveTo>
                  <a:lnTo>
                    <a:pt x="2015248" y="0"/>
                  </a:lnTo>
                  <a:cubicBezTo>
                    <a:pt x="2018508" y="0"/>
                    <a:pt x="2021636" y="1295"/>
                    <a:pt x="2023941" y="3601"/>
                  </a:cubicBezTo>
                  <a:cubicBezTo>
                    <a:pt x="2026247" y="5907"/>
                    <a:pt x="2027542" y="9034"/>
                    <a:pt x="2027542" y="12294"/>
                  </a:cubicBezTo>
                  <a:lnTo>
                    <a:pt x="2027542" y="162312"/>
                  </a:lnTo>
                  <a:cubicBezTo>
                    <a:pt x="2027542" y="165573"/>
                    <a:pt x="2026247" y="168700"/>
                    <a:pt x="2023941" y="171006"/>
                  </a:cubicBezTo>
                  <a:cubicBezTo>
                    <a:pt x="2021636" y="173311"/>
                    <a:pt x="2018508" y="174607"/>
                    <a:pt x="2015248" y="174607"/>
                  </a:cubicBezTo>
                  <a:lnTo>
                    <a:pt x="12294" y="174607"/>
                  </a:lnTo>
                  <a:cubicBezTo>
                    <a:pt x="9034" y="174607"/>
                    <a:pt x="5907" y="173311"/>
                    <a:pt x="3601" y="171006"/>
                  </a:cubicBezTo>
                  <a:cubicBezTo>
                    <a:pt x="1295" y="168700"/>
                    <a:pt x="0" y="165573"/>
                    <a:pt x="0" y="162312"/>
                  </a:cubicBezTo>
                  <a:lnTo>
                    <a:pt x="0" y="12294"/>
                  </a:lnTo>
                  <a:cubicBezTo>
                    <a:pt x="0" y="9034"/>
                    <a:pt x="1295" y="5907"/>
                    <a:pt x="3601" y="3601"/>
                  </a:cubicBezTo>
                  <a:cubicBezTo>
                    <a:pt x="5907" y="1295"/>
                    <a:pt x="9034" y="0"/>
                    <a:pt x="12294" y="0"/>
                  </a:cubicBezTo>
                  <a:close/>
                </a:path>
              </a:pathLst>
            </a:custGeom>
            <a:gradFill rotWithShape="1">
              <a:gsLst>
                <a:gs pos="15000">
                  <a:srgbClr val="082122">
                    <a:alpha val="28000"/>
                  </a:srgbClr>
                </a:gs>
                <a:gs pos="40000">
                  <a:srgbClr val="295B53">
                    <a:alpha val="28000"/>
                  </a:srgbClr>
                </a:gs>
                <a:gs pos="60000">
                  <a:srgbClr val="19B35C">
                    <a:alpha val="28000"/>
                  </a:srgbClr>
                </a:gs>
                <a:gs pos="85000">
                  <a:srgbClr val="FCFF9A">
                    <a:alpha val="28000"/>
                  </a:srgbClr>
                </a:gs>
              </a:gsLst>
              <a:lin ang="18900000"/>
            </a:grad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302" name="TextBox 13">
              <a:extLst>
                <a:ext uri="{FF2B5EF4-FFF2-40B4-BE49-F238E27FC236}">
                  <a16:creationId xmlns:a16="http://schemas.microsoft.com/office/drawing/2014/main" id="{FD7266DC-88C4-425D-8A49-CDFCD78126B7}"/>
                </a:ext>
              </a:extLst>
            </p:cNvPr>
            <p:cNvSpPr txBox="1"/>
            <p:nvPr/>
          </p:nvSpPr>
          <p:spPr>
            <a:xfrm>
              <a:off x="0" y="-19050"/>
              <a:ext cx="2027542" cy="193657"/>
            </a:xfrm>
            <a:prstGeom prst="rect">
              <a:avLst/>
            </a:prstGeom>
          </p:spPr>
          <p:txBody>
            <a:bodyPr lIns="23509" tIns="23509" rIns="23509" bIns="23509" rtlCol="0" anchor="ctr"/>
            <a:lstStyle/>
            <a:p>
              <a:pPr algn="ctr">
                <a:lnSpc>
                  <a:spcPts val="606"/>
                </a:lnSpc>
              </a:pPr>
              <a:endParaRPr sz="800"/>
            </a:p>
          </p:txBody>
        </p:sp>
      </p:grpSp>
      <p:sp>
        <p:nvSpPr>
          <p:cNvPr id="303" name="TextBox 25">
            <a:extLst>
              <a:ext uri="{FF2B5EF4-FFF2-40B4-BE49-F238E27FC236}">
                <a16:creationId xmlns:a16="http://schemas.microsoft.com/office/drawing/2014/main" id="{4D9CE6BA-09EB-498E-87E5-ED738AC06B32}"/>
              </a:ext>
            </a:extLst>
          </p:cNvPr>
          <p:cNvSpPr txBox="1"/>
          <p:nvPr/>
        </p:nvSpPr>
        <p:spPr>
          <a:xfrm>
            <a:off x="157956" y="1103486"/>
            <a:ext cx="4922045" cy="589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200" b="1" dirty="0">
                <a:solidFill>
                  <a:srgbClr val="000000"/>
                </a:solidFill>
                <a:ea typeface="Open Sans Bold"/>
                <a:cs typeface="Open Sans Bold"/>
                <a:sym typeface="Open Sans Bold"/>
              </a:rPr>
              <a:t>INSERIR TÓPICO AQUI</a:t>
            </a:r>
          </a:p>
        </p:txBody>
      </p:sp>
      <p:sp>
        <p:nvSpPr>
          <p:cNvPr id="304" name="Freeform 9">
            <a:extLst>
              <a:ext uri="{FF2B5EF4-FFF2-40B4-BE49-F238E27FC236}">
                <a16:creationId xmlns:a16="http://schemas.microsoft.com/office/drawing/2014/main" id="{12E1B68C-D61B-441A-9235-720E924170F0}"/>
              </a:ext>
            </a:extLst>
          </p:cNvPr>
          <p:cNvSpPr>
            <a:spLocks/>
          </p:cNvSpPr>
          <p:nvPr/>
        </p:nvSpPr>
        <p:spPr>
          <a:xfrm>
            <a:off x="7315204" y="27921"/>
            <a:ext cx="4917365" cy="1033810"/>
          </a:xfrm>
          <a:custGeom>
            <a:avLst/>
            <a:gdLst/>
            <a:ahLst/>
            <a:cxnLst/>
            <a:rect l="l" t="t" r="r" b="b"/>
            <a:pathLst>
              <a:path w="2016598" h="426955">
                <a:moveTo>
                  <a:pt x="21234" y="0"/>
                </a:moveTo>
                <a:lnTo>
                  <a:pt x="1995364" y="0"/>
                </a:lnTo>
                <a:cubicBezTo>
                  <a:pt x="2000996" y="0"/>
                  <a:pt x="2006397" y="2237"/>
                  <a:pt x="2010379" y="6219"/>
                </a:cubicBezTo>
                <a:cubicBezTo>
                  <a:pt x="2014361" y="10201"/>
                  <a:pt x="2016598" y="15602"/>
                  <a:pt x="2016598" y="21234"/>
                </a:cubicBezTo>
                <a:lnTo>
                  <a:pt x="2016598" y="405722"/>
                </a:lnTo>
                <a:cubicBezTo>
                  <a:pt x="2016598" y="411353"/>
                  <a:pt x="2014361" y="416754"/>
                  <a:pt x="2010379" y="420736"/>
                </a:cubicBezTo>
                <a:cubicBezTo>
                  <a:pt x="2006397" y="424718"/>
                  <a:pt x="2000996" y="426955"/>
                  <a:pt x="1995364" y="426955"/>
                </a:cubicBezTo>
                <a:lnTo>
                  <a:pt x="21234" y="426955"/>
                </a:lnTo>
                <a:cubicBezTo>
                  <a:pt x="15602" y="426955"/>
                  <a:pt x="10201" y="424718"/>
                  <a:pt x="6219" y="420736"/>
                </a:cubicBezTo>
                <a:cubicBezTo>
                  <a:pt x="2237" y="416754"/>
                  <a:pt x="0" y="411353"/>
                  <a:pt x="0" y="405722"/>
                </a:cubicBezTo>
                <a:lnTo>
                  <a:pt x="0" y="21234"/>
                </a:lnTo>
                <a:cubicBezTo>
                  <a:pt x="0" y="15602"/>
                  <a:pt x="2237" y="10201"/>
                  <a:pt x="6219" y="6219"/>
                </a:cubicBezTo>
                <a:cubicBezTo>
                  <a:pt x="10201" y="2237"/>
                  <a:pt x="15602" y="0"/>
                  <a:pt x="2123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/>
          <a:lstStyle/>
          <a:p>
            <a:endParaRPr lang="pt-BR" sz="800"/>
          </a:p>
        </p:txBody>
      </p:sp>
      <p:sp>
        <p:nvSpPr>
          <p:cNvPr id="305" name="Freeform 37">
            <a:extLst>
              <a:ext uri="{FF2B5EF4-FFF2-40B4-BE49-F238E27FC236}">
                <a16:creationId xmlns:a16="http://schemas.microsoft.com/office/drawing/2014/main" id="{1EF8DE6D-49E2-4DE4-BE8C-99559823B0D4}"/>
              </a:ext>
            </a:extLst>
          </p:cNvPr>
          <p:cNvSpPr/>
          <p:nvPr/>
        </p:nvSpPr>
        <p:spPr>
          <a:xfrm>
            <a:off x="9649932" y="248468"/>
            <a:ext cx="364051" cy="291839"/>
          </a:xfrm>
          <a:custGeom>
            <a:avLst/>
            <a:gdLst/>
            <a:ahLst/>
            <a:cxnLst/>
            <a:rect l="l" t="t" r="r" b="b"/>
            <a:pathLst>
              <a:path w="546076" h="437758">
                <a:moveTo>
                  <a:pt x="0" y="0"/>
                </a:moveTo>
                <a:lnTo>
                  <a:pt x="546075" y="0"/>
                </a:lnTo>
                <a:lnTo>
                  <a:pt x="546075" y="437758"/>
                </a:lnTo>
                <a:lnTo>
                  <a:pt x="0" y="437758"/>
                </a:lnTo>
                <a:lnTo>
                  <a:pt x="0" y="0"/>
                </a:lnTo>
                <a:close/>
              </a:path>
            </a:pathLst>
          </a:custGeom>
          <a:blipFill>
            <a:blip r:embed="rId20"/>
            <a:stretch>
              <a:fillRect l="-39976" t="-8628" r="-32280" b="-12361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06" name="Freeform 38">
            <a:extLst>
              <a:ext uri="{FF2B5EF4-FFF2-40B4-BE49-F238E27FC236}">
                <a16:creationId xmlns:a16="http://schemas.microsoft.com/office/drawing/2014/main" id="{BC3F3F4A-AA79-456C-81D4-F9722EBC94C8}"/>
              </a:ext>
            </a:extLst>
          </p:cNvPr>
          <p:cNvSpPr/>
          <p:nvPr/>
        </p:nvSpPr>
        <p:spPr>
          <a:xfrm>
            <a:off x="9092884" y="324677"/>
            <a:ext cx="521206" cy="131193"/>
          </a:xfrm>
          <a:custGeom>
            <a:avLst/>
            <a:gdLst/>
            <a:ahLst/>
            <a:cxnLst/>
            <a:rect l="l" t="t" r="r" b="b"/>
            <a:pathLst>
              <a:path w="781809" h="196789">
                <a:moveTo>
                  <a:pt x="0" y="0"/>
                </a:moveTo>
                <a:lnTo>
                  <a:pt x="781808" y="0"/>
                </a:lnTo>
                <a:lnTo>
                  <a:pt x="781808" y="196789"/>
                </a:lnTo>
                <a:lnTo>
                  <a:pt x="0" y="196789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 t="-5751" b="-8436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307" name="Freeform 39">
            <a:extLst>
              <a:ext uri="{FF2B5EF4-FFF2-40B4-BE49-F238E27FC236}">
                <a16:creationId xmlns:a16="http://schemas.microsoft.com/office/drawing/2014/main" id="{0302AED8-CB93-4D87-94BB-E1BDE27568AB}"/>
              </a:ext>
            </a:extLst>
          </p:cNvPr>
          <p:cNvSpPr/>
          <p:nvPr/>
        </p:nvSpPr>
        <p:spPr>
          <a:xfrm>
            <a:off x="10077354" y="363740"/>
            <a:ext cx="426365" cy="119831"/>
          </a:xfrm>
          <a:custGeom>
            <a:avLst/>
            <a:gdLst/>
            <a:ahLst/>
            <a:cxnLst/>
            <a:rect l="l" t="t" r="r" b="b"/>
            <a:pathLst>
              <a:path w="639548" h="179747">
                <a:moveTo>
                  <a:pt x="0" y="0"/>
                </a:moveTo>
                <a:lnTo>
                  <a:pt x="639547" y="0"/>
                </a:lnTo>
                <a:lnTo>
                  <a:pt x="639547" y="179747"/>
                </a:lnTo>
                <a:lnTo>
                  <a:pt x="0" y="179747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t="-1036" r="-2581" b="-1036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08" name="Freeform 40">
            <a:extLst>
              <a:ext uri="{FF2B5EF4-FFF2-40B4-BE49-F238E27FC236}">
                <a16:creationId xmlns:a16="http://schemas.microsoft.com/office/drawing/2014/main" id="{2A6723D9-7755-4657-91CD-83376A622F74}"/>
              </a:ext>
            </a:extLst>
          </p:cNvPr>
          <p:cNvSpPr/>
          <p:nvPr/>
        </p:nvSpPr>
        <p:spPr>
          <a:xfrm>
            <a:off x="7676775" y="694878"/>
            <a:ext cx="546536" cy="248598"/>
          </a:xfrm>
          <a:custGeom>
            <a:avLst/>
            <a:gdLst/>
            <a:ahLst/>
            <a:cxnLst/>
            <a:rect l="l" t="t" r="r" b="b"/>
            <a:pathLst>
              <a:path w="819804" h="372897">
                <a:moveTo>
                  <a:pt x="0" y="0"/>
                </a:moveTo>
                <a:lnTo>
                  <a:pt x="819805" y="0"/>
                </a:lnTo>
                <a:lnTo>
                  <a:pt x="819805" y="372897"/>
                </a:lnTo>
                <a:lnTo>
                  <a:pt x="0" y="372897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688" r="-1688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09" name="Freeform 41">
            <a:extLst>
              <a:ext uri="{FF2B5EF4-FFF2-40B4-BE49-F238E27FC236}">
                <a16:creationId xmlns:a16="http://schemas.microsoft.com/office/drawing/2014/main" id="{595375AB-D879-4B05-922B-AD771E79366D}"/>
              </a:ext>
            </a:extLst>
          </p:cNvPr>
          <p:cNvSpPr/>
          <p:nvPr/>
        </p:nvSpPr>
        <p:spPr>
          <a:xfrm>
            <a:off x="7645521" y="377731"/>
            <a:ext cx="550599" cy="173045"/>
          </a:xfrm>
          <a:custGeom>
            <a:avLst/>
            <a:gdLst/>
            <a:ahLst/>
            <a:cxnLst/>
            <a:rect l="l" t="t" r="r" b="b"/>
            <a:pathLst>
              <a:path w="825899" h="259568">
                <a:moveTo>
                  <a:pt x="0" y="0"/>
                </a:moveTo>
                <a:lnTo>
                  <a:pt x="825899" y="0"/>
                </a:lnTo>
                <a:lnTo>
                  <a:pt x="825899" y="259569"/>
                </a:lnTo>
                <a:lnTo>
                  <a:pt x="0" y="259569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10" name="TextBox 42">
            <a:extLst>
              <a:ext uri="{FF2B5EF4-FFF2-40B4-BE49-F238E27FC236}">
                <a16:creationId xmlns:a16="http://schemas.microsoft.com/office/drawing/2014/main" id="{4507A948-D356-4932-A1C2-EC860D3A57E9}"/>
              </a:ext>
            </a:extLst>
          </p:cNvPr>
          <p:cNvSpPr txBox="1"/>
          <p:nvPr/>
        </p:nvSpPr>
        <p:spPr>
          <a:xfrm>
            <a:off x="10258781" y="126942"/>
            <a:ext cx="873821" cy="85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"/>
              </a:lnSpc>
            </a:pPr>
            <a:r>
              <a:rPr lang="en-US" sz="533" b="1" dirty="0">
                <a:solidFill>
                  <a:srgbClr val="000000"/>
                </a:solidFill>
                <a:ea typeface="Oswald Bold"/>
                <a:cs typeface="Oswald Bold"/>
                <a:sym typeface="Oswald Bold"/>
              </a:rPr>
              <a:t>APOIO</a:t>
            </a:r>
          </a:p>
        </p:txBody>
      </p:sp>
      <p:sp>
        <p:nvSpPr>
          <p:cNvPr id="311" name="TextBox 43">
            <a:extLst>
              <a:ext uri="{FF2B5EF4-FFF2-40B4-BE49-F238E27FC236}">
                <a16:creationId xmlns:a16="http://schemas.microsoft.com/office/drawing/2014/main" id="{E1D82308-3500-456B-88BB-A46D5E9BB70C}"/>
              </a:ext>
            </a:extLst>
          </p:cNvPr>
          <p:cNvSpPr txBox="1"/>
          <p:nvPr/>
        </p:nvSpPr>
        <p:spPr>
          <a:xfrm>
            <a:off x="7741880" y="139114"/>
            <a:ext cx="915557" cy="85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6"/>
              </a:lnSpc>
            </a:pPr>
            <a:r>
              <a:rPr lang="en-US" sz="533" b="1" dirty="0">
                <a:solidFill>
                  <a:srgbClr val="000000"/>
                </a:solidFill>
                <a:ea typeface="Oswald Bold"/>
                <a:cs typeface="Oswald Bold"/>
                <a:sym typeface="Oswald Bold"/>
              </a:rPr>
              <a:t>REALIZAÇÃO</a:t>
            </a:r>
          </a:p>
        </p:txBody>
      </p:sp>
      <p:sp>
        <p:nvSpPr>
          <p:cNvPr id="312" name="Freeform 44">
            <a:extLst>
              <a:ext uri="{FF2B5EF4-FFF2-40B4-BE49-F238E27FC236}">
                <a16:creationId xmlns:a16="http://schemas.microsoft.com/office/drawing/2014/main" id="{2C649F63-666F-4A4B-B5E7-C8C0F7AD8C93}"/>
              </a:ext>
            </a:extLst>
          </p:cNvPr>
          <p:cNvSpPr/>
          <p:nvPr/>
        </p:nvSpPr>
        <p:spPr>
          <a:xfrm>
            <a:off x="8316940" y="314237"/>
            <a:ext cx="357434" cy="438728"/>
          </a:xfrm>
          <a:custGeom>
            <a:avLst/>
            <a:gdLst/>
            <a:ahLst/>
            <a:cxnLst/>
            <a:rect l="l" t="t" r="r" b="b"/>
            <a:pathLst>
              <a:path w="536151" h="658092">
                <a:moveTo>
                  <a:pt x="0" y="0"/>
                </a:moveTo>
                <a:lnTo>
                  <a:pt x="536151" y="0"/>
                </a:lnTo>
                <a:lnTo>
                  <a:pt x="536151" y="658091"/>
                </a:lnTo>
                <a:lnTo>
                  <a:pt x="0" y="658091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13" name="Freeform 45">
            <a:extLst>
              <a:ext uri="{FF2B5EF4-FFF2-40B4-BE49-F238E27FC236}">
                <a16:creationId xmlns:a16="http://schemas.microsoft.com/office/drawing/2014/main" id="{8521DAB7-A153-429B-BA9D-99F476041770}"/>
              </a:ext>
            </a:extLst>
          </p:cNvPr>
          <p:cNvSpPr/>
          <p:nvPr/>
        </p:nvSpPr>
        <p:spPr>
          <a:xfrm>
            <a:off x="10551570" y="310101"/>
            <a:ext cx="487466" cy="179210"/>
          </a:xfrm>
          <a:custGeom>
            <a:avLst/>
            <a:gdLst/>
            <a:ahLst/>
            <a:cxnLst/>
            <a:rect l="l" t="t" r="r" b="b"/>
            <a:pathLst>
              <a:path w="731198" h="268814">
                <a:moveTo>
                  <a:pt x="0" y="0"/>
                </a:moveTo>
                <a:lnTo>
                  <a:pt x="731198" y="0"/>
                </a:lnTo>
                <a:lnTo>
                  <a:pt x="731198" y="268814"/>
                </a:lnTo>
                <a:lnTo>
                  <a:pt x="0" y="268814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3732" t="-22953" r="-4086" b="-22953"/>
            </a:stretch>
          </a:blipFill>
        </p:spPr>
        <p:txBody>
          <a:bodyPr/>
          <a:lstStyle/>
          <a:p>
            <a:endParaRPr lang="pt-BR" sz="800" dirty="0"/>
          </a:p>
        </p:txBody>
      </p:sp>
      <p:sp>
        <p:nvSpPr>
          <p:cNvPr id="314" name="Freeform 46">
            <a:extLst>
              <a:ext uri="{FF2B5EF4-FFF2-40B4-BE49-F238E27FC236}">
                <a16:creationId xmlns:a16="http://schemas.microsoft.com/office/drawing/2014/main" id="{EE6BFCC2-AF67-441B-A69E-5A17B258B23A}"/>
              </a:ext>
            </a:extLst>
          </p:cNvPr>
          <p:cNvSpPr/>
          <p:nvPr/>
        </p:nvSpPr>
        <p:spPr>
          <a:xfrm>
            <a:off x="11096823" y="249501"/>
            <a:ext cx="217119" cy="277805"/>
          </a:xfrm>
          <a:custGeom>
            <a:avLst/>
            <a:gdLst/>
            <a:ahLst/>
            <a:cxnLst/>
            <a:rect l="l" t="t" r="r" b="b"/>
            <a:pathLst>
              <a:path w="325679" h="416707">
                <a:moveTo>
                  <a:pt x="0" y="0"/>
                </a:moveTo>
                <a:lnTo>
                  <a:pt x="325678" y="0"/>
                </a:lnTo>
                <a:lnTo>
                  <a:pt x="325678" y="416707"/>
                </a:lnTo>
                <a:lnTo>
                  <a:pt x="0" y="41670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15" name="Freeform 47">
            <a:extLst>
              <a:ext uri="{FF2B5EF4-FFF2-40B4-BE49-F238E27FC236}">
                <a16:creationId xmlns:a16="http://schemas.microsoft.com/office/drawing/2014/main" id="{764B1288-5897-4BA7-9062-451BC3B373D1}"/>
              </a:ext>
            </a:extLst>
          </p:cNvPr>
          <p:cNvSpPr/>
          <p:nvPr/>
        </p:nvSpPr>
        <p:spPr>
          <a:xfrm>
            <a:off x="11382490" y="248466"/>
            <a:ext cx="297181" cy="264517"/>
          </a:xfrm>
          <a:custGeom>
            <a:avLst/>
            <a:gdLst/>
            <a:ahLst/>
            <a:cxnLst/>
            <a:rect l="l" t="t" r="r" b="b"/>
            <a:pathLst>
              <a:path w="445772" h="396776">
                <a:moveTo>
                  <a:pt x="0" y="0"/>
                </a:moveTo>
                <a:lnTo>
                  <a:pt x="445772" y="0"/>
                </a:lnTo>
                <a:lnTo>
                  <a:pt x="445772" y="396776"/>
                </a:lnTo>
                <a:lnTo>
                  <a:pt x="0" y="396776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 t="-11594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16" name="Freeform 48">
            <a:extLst>
              <a:ext uri="{FF2B5EF4-FFF2-40B4-BE49-F238E27FC236}">
                <a16:creationId xmlns:a16="http://schemas.microsoft.com/office/drawing/2014/main" id="{9333FA40-8D59-456C-B4BB-10A5070D9058}"/>
              </a:ext>
            </a:extLst>
          </p:cNvPr>
          <p:cNvSpPr/>
          <p:nvPr/>
        </p:nvSpPr>
        <p:spPr>
          <a:xfrm>
            <a:off x="9064168" y="652107"/>
            <a:ext cx="311023" cy="171840"/>
          </a:xfrm>
          <a:custGeom>
            <a:avLst/>
            <a:gdLst/>
            <a:ahLst/>
            <a:cxnLst/>
            <a:rect l="l" t="t" r="r" b="b"/>
            <a:pathLst>
              <a:path w="466534" h="257760">
                <a:moveTo>
                  <a:pt x="0" y="0"/>
                </a:moveTo>
                <a:lnTo>
                  <a:pt x="466534" y="0"/>
                </a:lnTo>
                <a:lnTo>
                  <a:pt x="466534" y="257761"/>
                </a:lnTo>
                <a:lnTo>
                  <a:pt x="0" y="257761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17" name="Freeform 49">
            <a:extLst>
              <a:ext uri="{FF2B5EF4-FFF2-40B4-BE49-F238E27FC236}">
                <a16:creationId xmlns:a16="http://schemas.microsoft.com/office/drawing/2014/main" id="{D49DD9B5-64C4-47E4-BE87-C4C519361732}"/>
              </a:ext>
            </a:extLst>
          </p:cNvPr>
          <p:cNvSpPr/>
          <p:nvPr/>
        </p:nvSpPr>
        <p:spPr>
          <a:xfrm>
            <a:off x="9465712" y="594569"/>
            <a:ext cx="355482" cy="355482"/>
          </a:xfrm>
          <a:custGeom>
            <a:avLst/>
            <a:gdLst/>
            <a:ahLst/>
            <a:cxnLst/>
            <a:rect l="l" t="t" r="r" b="b"/>
            <a:pathLst>
              <a:path w="533222" h="533222">
                <a:moveTo>
                  <a:pt x="0" y="0"/>
                </a:moveTo>
                <a:lnTo>
                  <a:pt x="533222" y="0"/>
                </a:lnTo>
                <a:lnTo>
                  <a:pt x="533222" y="533223"/>
                </a:lnTo>
                <a:lnTo>
                  <a:pt x="0" y="53322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18" name="Freeform 50">
            <a:extLst>
              <a:ext uri="{FF2B5EF4-FFF2-40B4-BE49-F238E27FC236}">
                <a16:creationId xmlns:a16="http://schemas.microsoft.com/office/drawing/2014/main" id="{923A5642-CA43-4709-80D1-4F4473676928}"/>
              </a:ext>
            </a:extLst>
          </p:cNvPr>
          <p:cNvSpPr/>
          <p:nvPr/>
        </p:nvSpPr>
        <p:spPr>
          <a:xfrm>
            <a:off x="9890784" y="690327"/>
            <a:ext cx="391389" cy="134495"/>
          </a:xfrm>
          <a:custGeom>
            <a:avLst/>
            <a:gdLst/>
            <a:ahLst/>
            <a:cxnLst/>
            <a:rect l="l" t="t" r="r" b="b"/>
            <a:pathLst>
              <a:path w="587083" h="201743">
                <a:moveTo>
                  <a:pt x="0" y="0"/>
                </a:moveTo>
                <a:lnTo>
                  <a:pt x="587083" y="0"/>
                </a:lnTo>
                <a:lnTo>
                  <a:pt x="587083" y="201743"/>
                </a:lnTo>
                <a:lnTo>
                  <a:pt x="0" y="20174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19" name="Freeform 51">
            <a:extLst>
              <a:ext uri="{FF2B5EF4-FFF2-40B4-BE49-F238E27FC236}">
                <a16:creationId xmlns:a16="http://schemas.microsoft.com/office/drawing/2014/main" id="{C864E187-02C8-497F-B4C9-5D227AAE58CF}"/>
              </a:ext>
            </a:extLst>
          </p:cNvPr>
          <p:cNvSpPr/>
          <p:nvPr/>
        </p:nvSpPr>
        <p:spPr>
          <a:xfrm>
            <a:off x="10366233" y="636718"/>
            <a:ext cx="235373" cy="215219"/>
          </a:xfrm>
          <a:custGeom>
            <a:avLst/>
            <a:gdLst/>
            <a:ahLst/>
            <a:cxnLst/>
            <a:rect l="l" t="t" r="r" b="b"/>
            <a:pathLst>
              <a:path w="353059" h="322828">
                <a:moveTo>
                  <a:pt x="0" y="0"/>
                </a:moveTo>
                <a:lnTo>
                  <a:pt x="353059" y="0"/>
                </a:lnTo>
                <a:lnTo>
                  <a:pt x="353059" y="322828"/>
                </a:lnTo>
                <a:lnTo>
                  <a:pt x="0" y="322828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20" name="Freeform 52">
            <a:extLst>
              <a:ext uri="{FF2B5EF4-FFF2-40B4-BE49-F238E27FC236}">
                <a16:creationId xmlns:a16="http://schemas.microsoft.com/office/drawing/2014/main" id="{04399EE2-B218-42AE-98B1-44E0DE315C38}"/>
              </a:ext>
            </a:extLst>
          </p:cNvPr>
          <p:cNvSpPr/>
          <p:nvPr/>
        </p:nvSpPr>
        <p:spPr>
          <a:xfrm>
            <a:off x="10685666" y="679401"/>
            <a:ext cx="498131" cy="134495"/>
          </a:xfrm>
          <a:custGeom>
            <a:avLst/>
            <a:gdLst/>
            <a:ahLst/>
            <a:cxnLst/>
            <a:rect l="l" t="t" r="r" b="b"/>
            <a:pathLst>
              <a:path w="747197" h="201743">
                <a:moveTo>
                  <a:pt x="0" y="0"/>
                </a:moveTo>
                <a:lnTo>
                  <a:pt x="747197" y="0"/>
                </a:lnTo>
                <a:lnTo>
                  <a:pt x="747197" y="201743"/>
                </a:lnTo>
                <a:lnTo>
                  <a:pt x="0" y="201743"/>
                </a:lnTo>
                <a:lnTo>
                  <a:pt x="0" y="0"/>
                </a:lnTo>
                <a:close/>
              </a:path>
            </a:pathLst>
          </a:custGeom>
          <a:blipFill>
            <a:blip r:embed="rId34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21" name="Freeform 53">
            <a:extLst>
              <a:ext uri="{FF2B5EF4-FFF2-40B4-BE49-F238E27FC236}">
                <a16:creationId xmlns:a16="http://schemas.microsoft.com/office/drawing/2014/main" id="{CB019BD6-7101-42F2-841A-364658DA5F21}"/>
              </a:ext>
            </a:extLst>
          </p:cNvPr>
          <p:cNvSpPr/>
          <p:nvPr/>
        </p:nvSpPr>
        <p:spPr>
          <a:xfrm>
            <a:off x="11187906" y="643709"/>
            <a:ext cx="441425" cy="175467"/>
          </a:xfrm>
          <a:custGeom>
            <a:avLst/>
            <a:gdLst/>
            <a:ahLst/>
            <a:cxnLst/>
            <a:rect l="l" t="t" r="r" b="b"/>
            <a:pathLst>
              <a:path w="662137" h="263200">
                <a:moveTo>
                  <a:pt x="0" y="0"/>
                </a:moveTo>
                <a:lnTo>
                  <a:pt x="662138" y="0"/>
                </a:lnTo>
                <a:lnTo>
                  <a:pt x="662138" y="263199"/>
                </a:lnTo>
                <a:lnTo>
                  <a:pt x="0" y="263199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22" name="Freeform 54">
            <a:extLst>
              <a:ext uri="{FF2B5EF4-FFF2-40B4-BE49-F238E27FC236}">
                <a16:creationId xmlns:a16="http://schemas.microsoft.com/office/drawing/2014/main" id="{E6458ECF-8771-493E-A29F-7404F980A2C6}"/>
              </a:ext>
            </a:extLst>
          </p:cNvPr>
          <p:cNvSpPr/>
          <p:nvPr/>
        </p:nvSpPr>
        <p:spPr>
          <a:xfrm>
            <a:off x="11731230" y="316358"/>
            <a:ext cx="299418" cy="59917"/>
          </a:xfrm>
          <a:custGeom>
            <a:avLst/>
            <a:gdLst/>
            <a:ahLst/>
            <a:cxnLst/>
            <a:rect l="l" t="t" r="r" b="b"/>
            <a:pathLst>
              <a:path w="449126" h="89874">
                <a:moveTo>
                  <a:pt x="0" y="0"/>
                </a:moveTo>
                <a:lnTo>
                  <a:pt x="449126" y="0"/>
                </a:lnTo>
                <a:lnTo>
                  <a:pt x="449126" y="89875"/>
                </a:lnTo>
                <a:lnTo>
                  <a:pt x="0" y="89875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r="-150136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23" name="Freeform 55">
            <a:extLst>
              <a:ext uri="{FF2B5EF4-FFF2-40B4-BE49-F238E27FC236}">
                <a16:creationId xmlns:a16="http://schemas.microsoft.com/office/drawing/2014/main" id="{62258113-5730-4B34-A3C3-FDE8C642F1A6}"/>
              </a:ext>
            </a:extLst>
          </p:cNvPr>
          <p:cNvSpPr/>
          <p:nvPr/>
        </p:nvSpPr>
        <p:spPr>
          <a:xfrm>
            <a:off x="11726338" y="404337"/>
            <a:ext cx="447086" cy="59917"/>
          </a:xfrm>
          <a:custGeom>
            <a:avLst/>
            <a:gdLst/>
            <a:ahLst/>
            <a:cxnLst/>
            <a:rect l="l" t="t" r="r" b="b"/>
            <a:pathLst>
              <a:path w="670629" h="89874">
                <a:moveTo>
                  <a:pt x="0" y="0"/>
                </a:moveTo>
                <a:lnTo>
                  <a:pt x="670630" y="0"/>
                </a:lnTo>
                <a:lnTo>
                  <a:pt x="670630" y="89874"/>
                </a:lnTo>
                <a:lnTo>
                  <a:pt x="0" y="8987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 l="-67518"/>
            </a:stretch>
          </a:blipFill>
        </p:spPr>
        <p:txBody>
          <a:bodyPr/>
          <a:lstStyle/>
          <a:p>
            <a:endParaRPr lang="pt-BR" sz="800"/>
          </a:p>
        </p:txBody>
      </p:sp>
      <p:sp>
        <p:nvSpPr>
          <p:cNvPr id="324" name="Freeform 56">
            <a:extLst>
              <a:ext uri="{FF2B5EF4-FFF2-40B4-BE49-F238E27FC236}">
                <a16:creationId xmlns:a16="http://schemas.microsoft.com/office/drawing/2014/main" id="{4D2006A9-4E3F-4B35-85D3-FE92672A028E}"/>
              </a:ext>
            </a:extLst>
          </p:cNvPr>
          <p:cNvSpPr/>
          <p:nvPr/>
        </p:nvSpPr>
        <p:spPr>
          <a:xfrm>
            <a:off x="11699921" y="685018"/>
            <a:ext cx="410406" cy="91829"/>
          </a:xfrm>
          <a:custGeom>
            <a:avLst/>
            <a:gdLst/>
            <a:ahLst/>
            <a:cxnLst/>
            <a:rect l="l" t="t" r="r" b="b"/>
            <a:pathLst>
              <a:path w="615609" h="137743">
                <a:moveTo>
                  <a:pt x="0" y="0"/>
                </a:moveTo>
                <a:lnTo>
                  <a:pt x="615610" y="0"/>
                </a:lnTo>
                <a:lnTo>
                  <a:pt x="615610" y="137743"/>
                </a:lnTo>
                <a:lnTo>
                  <a:pt x="0" y="137743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  <p:txBody>
          <a:bodyPr/>
          <a:lstStyle/>
          <a:p>
            <a:endParaRPr lang="pt-BR" sz="800"/>
          </a:p>
        </p:txBody>
      </p:sp>
      <p:grpSp>
        <p:nvGrpSpPr>
          <p:cNvPr id="325" name="Group 12">
            <a:extLst>
              <a:ext uri="{FF2B5EF4-FFF2-40B4-BE49-F238E27FC236}">
                <a16:creationId xmlns:a16="http://schemas.microsoft.com/office/drawing/2014/main" id="{24D199FD-580A-4033-96D0-8BBB7AB34187}"/>
              </a:ext>
            </a:extLst>
          </p:cNvPr>
          <p:cNvGrpSpPr/>
          <p:nvPr/>
        </p:nvGrpSpPr>
        <p:grpSpPr>
          <a:xfrm>
            <a:off x="5412788" y="27922"/>
            <a:ext cx="1713061" cy="1701667"/>
            <a:chOff x="0" y="0"/>
            <a:chExt cx="3426121" cy="3403334"/>
          </a:xfrm>
        </p:grpSpPr>
        <p:grpSp>
          <p:nvGrpSpPr>
            <p:cNvPr id="326" name="Group 13">
              <a:extLst>
                <a:ext uri="{FF2B5EF4-FFF2-40B4-BE49-F238E27FC236}">
                  <a16:creationId xmlns:a16="http://schemas.microsoft.com/office/drawing/2014/main" id="{9B3546C0-EDEF-4AE2-8AB8-FCD072992AD6}"/>
                </a:ext>
              </a:extLst>
            </p:cNvPr>
            <p:cNvGrpSpPr/>
            <p:nvPr/>
          </p:nvGrpSpPr>
          <p:grpSpPr>
            <a:xfrm>
              <a:off x="22787" y="0"/>
              <a:ext cx="3403334" cy="3403334"/>
              <a:chOff x="0" y="0"/>
              <a:chExt cx="812800" cy="812800"/>
            </a:xfrm>
          </p:grpSpPr>
          <p:sp>
            <p:nvSpPr>
              <p:cNvPr id="333" name="Freeform 14">
                <a:extLst>
                  <a:ext uri="{FF2B5EF4-FFF2-40B4-BE49-F238E27FC236}">
                    <a16:creationId xmlns:a16="http://schemas.microsoft.com/office/drawing/2014/main" id="{50217443-2BBA-4FC6-936D-1F0972AD5EE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15000">
                    <a:srgbClr val="082122">
                      <a:alpha val="68000"/>
                    </a:srgbClr>
                  </a:gs>
                  <a:gs pos="40000">
                    <a:srgbClr val="295B53">
                      <a:alpha val="68000"/>
                    </a:srgbClr>
                  </a:gs>
                  <a:gs pos="60000">
                    <a:srgbClr val="19B35C">
                      <a:alpha val="68000"/>
                    </a:srgbClr>
                  </a:gs>
                  <a:gs pos="85000">
                    <a:srgbClr val="FCFF9A">
                      <a:alpha val="68000"/>
                    </a:srgbClr>
                  </a:gs>
                </a:gsLst>
                <a:lin ang="18900000"/>
              </a:gradFill>
            </p:spPr>
            <p:txBody>
              <a:bodyPr/>
              <a:lstStyle/>
              <a:p>
                <a:endParaRPr lang="pt-BR" sz="800"/>
              </a:p>
            </p:txBody>
          </p:sp>
          <p:sp>
            <p:nvSpPr>
              <p:cNvPr id="334" name="TextBox 15">
                <a:extLst>
                  <a:ext uri="{FF2B5EF4-FFF2-40B4-BE49-F238E27FC236}">
                    <a16:creationId xmlns:a16="http://schemas.microsoft.com/office/drawing/2014/main" id="{81021E9C-5BFF-45D1-A6B4-15724FDCCA96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9458" tIns="39458" rIns="39458" bIns="39458" rtlCol="0" anchor="ctr"/>
              <a:lstStyle/>
              <a:p>
                <a:pPr algn="ctr">
                  <a:lnSpc>
                    <a:spcPts val="931"/>
                  </a:lnSpc>
                  <a:spcBef>
                    <a:spcPct val="0"/>
                  </a:spcBef>
                </a:pPr>
                <a:endParaRPr sz="800"/>
              </a:p>
            </p:txBody>
          </p:sp>
        </p:grpSp>
        <p:grpSp>
          <p:nvGrpSpPr>
            <p:cNvPr id="327" name="Group 16">
              <a:extLst>
                <a:ext uri="{FF2B5EF4-FFF2-40B4-BE49-F238E27FC236}">
                  <a16:creationId xmlns:a16="http://schemas.microsoft.com/office/drawing/2014/main" id="{33D64DFB-0480-495D-9B62-77353066381C}"/>
                </a:ext>
              </a:extLst>
            </p:cNvPr>
            <p:cNvGrpSpPr/>
            <p:nvPr/>
          </p:nvGrpSpPr>
          <p:grpSpPr>
            <a:xfrm>
              <a:off x="0" y="0"/>
              <a:ext cx="3296199" cy="3296199"/>
              <a:chOff x="0" y="0"/>
              <a:chExt cx="812800" cy="812800"/>
            </a:xfrm>
          </p:grpSpPr>
          <p:sp>
            <p:nvSpPr>
              <p:cNvPr id="331" name="Freeform 17">
                <a:extLst>
                  <a:ext uri="{FF2B5EF4-FFF2-40B4-BE49-F238E27FC236}">
                    <a16:creationId xmlns:a16="http://schemas.microsoft.com/office/drawing/2014/main" id="{EE0AB4FB-7439-4B0C-8035-31CBF73B51F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 sz="800"/>
              </a:p>
            </p:txBody>
          </p:sp>
          <p:sp>
            <p:nvSpPr>
              <p:cNvPr id="332" name="TextBox 18">
                <a:extLst>
                  <a:ext uri="{FF2B5EF4-FFF2-40B4-BE49-F238E27FC236}">
                    <a16:creationId xmlns:a16="http://schemas.microsoft.com/office/drawing/2014/main" id="{9F2CA89B-4A09-4E22-8A83-645B5677A945}"/>
                  </a:ext>
                </a:extLst>
              </p:cNvPr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39458" tIns="39458" rIns="39458" bIns="39458" rtlCol="0" anchor="ctr"/>
              <a:lstStyle/>
              <a:p>
                <a:pPr algn="ctr">
                  <a:lnSpc>
                    <a:spcPts val="931"/>
                  </a:lnSpc>
                  <a:spcBef>
                    <a:spcPct val="0"/>
                  </a:spcBef>
                </a:pPr>
                <a:endParaRPr sz="800"/>
              </a:p>
            </p:txBody>
          </p:sp>
        </p:grpSp>
        <p:sp>
          <p:nvSpPr>
            <p:cNvPr id="328" name="Freeform 19">
              <a:extLst>
                <a:ext uri="{FF2B5EF4-FFF2-40B4-BE49-F238E27FC236}">
                  <a16:creationId xmlns:a16="http://schemas.microsoft.com/office/drawing/2014/main" id="{5C762958-1361-4C04-B1D4-11A15785B429}"/>
                </a:ext>
              </a:extLst>
            </p:cNvPr>
            <p:cNvSpPr/>
            <p:nvPr/>
          </p:nvSpPr>
          <p:spPr>
            <a:xfrm>
              <a:off x="505198" y="1440230"/>
              <a:ext cx="2285803" cy="1092900"/>
            </a:xfrm>
            <a:custGeom>
              <a:avLst/>
              <a:gdLst/>
              <a:ahLst/>
              <a:cxnLst/>
              <a:rect l="l" t="t" r="r" b="b"/>
              <a:pathLst>
                <a:path w="2285803" h="1092900">
                  <a:moveTo>
                    <a:pt x="0" y="0"/>
                  </a:moveTo>
                  <a:lnTo>
                    <a:pt x="2285803" y="0"/>
                  </a:lnTo>
                  <a:lnTo>
                    <a:pt x="2285803" y="1092900"/>
                  </a:lnTo>
                  <a:lnTo>
                    <a:pt x="0" y="10929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9"/>
              <a:stretch>
                <a:fillRect/>
              </a:stretch>
            </a:blip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329" name="Freeform 20">
              <a:extLst>
                <a:ext uri="{FF2B5EF4-FFF2-40B4-BE49-F238E27FC236}">
                  <a16:creationId xmlns:a16="http://schemas.microsoft.com/office/drawing/2014/main" id="{AEC1A611-B5EB-4015-8E52-BCDFBBD2B541}"/>
                </a:ext>
              </a:extLst>
            </p:cNvPr>
            <p:cNvSpPr/>
            <p:nvPr/>
          </p:nvSpPr>
          <p:spPr>
            <a:xfrm>
              <a:off x="1055890" y="232455"/>
              <a:ext cx="1503998" cy="1282235"/>
            </a:xfrm>
            <a:custGeom>
              <a:avLst/>
              <a:gdLst/>
              <a:ahLst/>
              <a:cxnLst/>
              <a:rect l="l" t="t" r="r" b="b"/>
              <a:pathLst>
                <a:path w="1503998" h="1282235">
                  <a:moveTo>
                    <a:pt x="0" y="0"/>
                  </a:moveTo>
                  <a:lnTo>
                    <a:pt x="1503998" y="0"/>
                  </a:lnTo>
                  <a:lnTo>
                    <a:pt x="1503998" y="1282235"/>
                  </a:lnTo>
                  <a:lnTo>
                    <a:pt x="0" y="1282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0"/>
              <a:stretch>
                <a:fillRect r="-197913"/>
              </a:stretch>
            </a:blipFill>
          </p:spPr>
          <p:txBody>
            <a:bodyPr/>
            <a:lstStyle/>
            <a:p>
              <a:endParaRPr lang="pt-BR" sz="800"/>
            </a:p>
          </p:txBody>
        </p:sp>
        <p:sp>
          <p:nvSpPr>
            <p:cNvPr id="330" name="TextBox 21">
              <a:extLst>
                <a:ext uri="{FF2B5EF4-FFF2-40B4-BE49-F238E27FC236}">
                  <a16:creationId xmlns:a16="http://schemas.microsoft.com/office/drawing/2014/main" id="{3B80F819-6377-4E8E-9D95-9A331FA3829E}"/>
                </a:ext>
              </a:extLst>
            </p:cNvPr>
            <p:cNvSpPr txBox="1"/>
            <p:nvPr/>
          </p:nvSpPr>
          <p:spPr>
            <a:xfrm>
              <a:off x="373244" y="2504556"/>
              <a:ext cx="2549713" cy="289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10"/>
                </a:lnSpc>
                <a:spcBef>
                  <a:spcPct val="0"/>
                </a:spcBef>
              </a:pPr>
              <a:r>
                <a:rPr lang="en-US" sz="864" dirty="0">
                  <a:solidFill>
                    <a:srgbClr val="000000"/>
                  </a:solidFill>
                  <a:ea typeface="Oswald"/>
                  <a:cs typeface="Oswald"/>
                  <a:sym typeface="Oswald"/>
                </a:rPr>
                <a:t>14 e 15 de </a:t>
              </a:r>
              <a:r>
                <a:rPr lang="en-US" sz="864" dirty="0" err="1">
                  <a:solidFill>
                    <a:srgbClr val="000000"/>
                  </a:solidFill>
                  <a:ea typeface="Oswald"/>
                  <a:cs typeface="Oswald"/>
                  <a:sym typeface="Oswald"/>
                </a:rPr>
                <a:t>maio</a:t>
              </a:r>
              <a:r>
                <a:rPr lang="en-US" sz="864" dirty="0">
                  <a:solidFill>
                    <a:srgbClr val="000000"/>
                  </a:solidFill>
                  <a:ea typeface="Oswald"/>
                  <a:cs typeface="Oswald"/>
                  <a:sym typeface="Oswald"/>
                </a:rPr>
                <a:t> de 2026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152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</TotalTime>
  <Words>115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MINICURSO IV CAFÉ</dc:title>
  <dc:creator>Lele pds</dc:creator>
  <cp:lastModifiedBy>User</cp:lastModifiedBy>
  <cp:revision>10</cp:revision>
  <dcterms:created xsi:type="dcterms:W3CDTF">2006-08-16T00:00:00Z</dcterms:created>
  <dcterms:modified xsi:type="dcterms:W3CDTF">2026-05-02T10:53:39Z</dcterms:modified>
  <dc:identifier>DAHGQ3ZtYwM</dc:identifier>
</cp:coreProperties>
</file>