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2399288" cy="43200638"/>
  <p:notesSz cx="6858000" cy="9144000"/>
  <p:embeddedFontLst>
    <p:embeddedFont>
      <p:font typeface="Open Sans" panose="020B0606030504020204" pitchFamily="34" charset="0"/>
      <p:regular r:id="rId3"/>
      <p:bold r:id="rId4"/>
    </p:embeddedFont>
    <p:embeddedFont>
      <p:font typeface="Oswald Bold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E3CD"/>
    <a:srgbClr val="FFFFFF"/>
    <a:srgbClr val="9FDDFC"/>
    <a:srgbClr val="607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DFFC6B-23CB-4529-BD0C-27980FE7A9F4}" v="25" dt="2026-04-15T20:07:33.5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5" d="100"/>
          <a:sy n="25" d="100"/>
        </p:scale>
        <p:origin x="386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microsoft.com/office/2015/10/relationships/revisionInfo" Target="revisionInfo.xml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34" y="2130821"/>
            <a:ext cx="7772781" cy="14702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68" y="3886914"/>
            <a:ext cx="6401114" cy="17529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26" y="274689"/>
            <a:ext cx="2057501" cy="5852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23" y="274689"/>
            <a:ext cx="6020095" cy="5852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50" y="4407715"/>
            <a:ext cx="7772781" cy="1362325"/>
          </a:xfrm>
        </p:spPr>
        <p:txBody>
          <a:bodyPr anchor="t"/>
          <a:lstStyle>
            <a:lvl1pPr algn="l">
              <a:defRPr sz="168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50" y="2907252"/>
            <a:ext cx="7772781" cy="1500463"/>
          </a:xfrm>
        </p:spPr>
        <p:txBody>
          <a:bodyPr anchor="b"/>
          <a:lstStyle>
            <a:lvl1pPr marL="0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1pPr>
            <a:lvl2pPr marL="192915" indent="0">
              <a:buNone/>
              <a:defRPr sz="759">
                <a:solidFill>
                  <a:schemeClr val="tx1">
                    <a:tint val="75000"/>
                  </a:schemeClr>
                </a:solidFill>
              </a:defRPr>
            </a:lvl2pPr>
            <a:lvl3pPr marL="38582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3pPr>
            <a:lvl4pPr marL="578743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4pPr>
            <a:lvl5pPr marL="771658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5pPr>
            <a:lvl6pPr marL="964572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6pPr>
            <a:lvl7pPr marL="1157487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7pPr>
            <a:lvl8pPr marL="1350401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8pPr>
            <a:lvl9pPr marL="1543315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23" y="1600495"/>
            <a:ext cx="4038798" cy="4526795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59"/>
            </a:lvl4pPr>
            <a:lvl5pPr>
              <a:defRPr sz="759"/>
            </a:lvl5pPr>
            <a:lvl6pPr>
              <a:defRPr sz="759"/>
            </a:lvl6pPr>
            <a:lvl7pPr>
              <a:defRPr sz="759"/>
            </a:lvl7pPr>
            <a:lvl8pPr>
              <a:defRPr sz="759"/>
            </a:lvl8pPr>
            <a:lvl9pPr>
              <a:defRPr sz="7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428" y="1600495"/>
            <a:ext cx="4038798" cy="4526795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59"/>
            </a:lvl4pPr>
            <a:lvl5pPr>
              <a:defRPr sz="759"/>
            </a:lvl5pPr>
            <a:lvl6pPr>
              <a:defRPr sz="759"/>
            </a:lvl6pPr>
            <a:lvl7pPr>
              <a:defRPr sz="759"/>
            </a:lvl7pPr>
            <a:lvl8pPr>
              <a:defRPr sz="759"/>
            </a:lvl8pPr>
            <a:lvl9pPr>
              <a:defRPr sz="7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2" y="1535399"/>
            <a:ext cx="4040387" cy="639879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915" indent="0">
              <a:buNone/>
              <a:defRPr sz="844" b="1"/>
            </a:lvl2pPr>
            <a:lvl3pPr marL="385829" indent="0">
              <a:buNone/>
              <a:defRPr sz="759" b="1"/>
            </a:lvl3pPr>
            <a:lvl4pPr marL="578743" indent="0">
              <a:buNone/>
              <a:defRPr sz="675" b="1"/>
            </a:lvl4pPr>
            <a:lvl5pPr marL="771658" indent="0">
              <a:buNone/>
              <a:defRPr sz="675" b="1"/>
            </a:lvl5pPr>
            <a:lvl6pPr marL="964572" indent="0">
              <a:buNone/>
              <a:defRPr sz="675" b="1"/>
            </a:lvl6pPr>
            <a:lvl7pPr marL="1157487" indent="0">
              <a:buNone/>
              <a:defRPr sz="675" b="1"/>
            </a:lvl7pPr>
            <a:lvl8pPr marL="1350401" indent="0">
              <a:buNone/>
              <a:defRPr sz="675" b="1"/>
            </a:lvl8pPr>
            <a:lvl9pPr marL="1543315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2" y="2175278"/>
            <a:ext cx="4040387" cy="3952015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59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53" y="1535399"/>
            <a:ext cx="4041974" cy="639879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915" indent="0">
              <a:buNone/>
              <a:defRPr sz="844" b="1"/>
            </a:lvl2pPr>
            <a:lvl3pPr marL="385829" indent="0">
              <a:buNone/>
              <a:defRPr sz="759" b="1"/>
            </a:lvl3pPr>
            <a:lvl4pPr marL="578743" indent="0">
              <a:buNone/>
              <a:defRPr sz="675" b="1"/>
            </a:lvl4pPr>
            <a:lvl5pPr marL="771658" indent="0">
              <a:buNone/>
              <a:defRPr sz="675" b="1"/>
            </a:lvl5pPr>
            <a:lvl6pPr marL="964572" indent="0">
              <a:buNone/>
              <a:defRPr sz="675" b="1"/>
            </a:lvl6pPr>
            <a:lvl7pPr marL="1157487" indent="0">
              <a:buNone/>
              <a:defRPr sz="675" b="1"/>
            </a:lvl7pPr>
            <a:lvl8pPr marL="1350401" indent="0">
              <a:buNone/>
              <a:defRPr sz="675" b="1"/>
            </a:lvl8pPr>
            <a:lvl9pPr marL="1543315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53" y="2175278"/>
            <a:ext cx="4041974" cy="3952015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59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5" y="273100"/>
            <a:ext cx="3008460" cy="1162264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5" y="273104"/>
            <a:ext cx="5112001" cy="585418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5" y="1435368"/>
            <a:ext cx="3008460" cy="4691925"/>
          </a:xfrm>
        </p:spPr>
        <p:txBody>
          <a:bodyPr/>
          <a:lstStyle>
            <a:lvl1pPr marL="0" indent="0">
              <a:buNone/>
              <a:defRPr sz="591"/>
            </a:lvl1pPr>
            <a:lvl2pPr marL="192915" indent="0">
              <a:buNone/>
              <a:defRPr sz="506"/>
            </a:lvl2pPr>
            <a:lvl3pPr marL="385829" indent="0">
              <a:buNone/>
              <a:defRPr sz="422"/>
            </a:lvl3pPr>
            <a:lvl4pPr marL="578743" indent="0">
              <a:buNone/>
              <a:defRPr sz="380"/>
            </a:lvl4pPr>
            <a:lvl5pPr marL="771658" indent="0">
              <a:buNone/>
              <a:defRPr sz="380"/>
            </a:lvl5pPr>
            <a:lvl6pPr marL="964572" indent="0">
              <a:buNone/>
              <a:defRPr sz="380"/>
            </a:lvl6pPr>
            <a:lvl7pPr marL="1157487" indent="0">
              <a:buNone/>
              <a:defRPr sz="380"/>
            </a:lvl7pPr>
            <a:lvl8pPr marL="1350401" indent="0">
              <a:buNone/>
              <a:defRPr sz="380"/>
            </a:lvl8pPr>
            <a:lvl9pPr marL="1543315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76" y="4801482"/>
            <a:ext cx="5486670" cy="566842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76" y="612892"/>
            <a:ext cx="5486670" cy="4115557"/>
          </a:xfrm>
        </p:spPr>
        <p:txBody>
          <a:bodyPr/>
          <a:lstStyle>
            <a:lvl1pPr marL="0" indent="0">
              <a:buNone/>
              <a:defRPr sz="1350"/>
            </a:lvl1pPr>
            <a:lvl2pPr marL="192915" indent="0">
              <a:buNone/>
              <a:defRPr sz="1181"/>
            </a:lvl2pPr>
            <a:lvl3pPr marL="385829" indent="0">
              <a:buNone/>
              <a:defRPr sz="1013"/>
            </a:lvl3pPr>
            <a:lvl4pPr marL="578743" indent="0">
              <a:buNone/>
              <a:defRPr sz="844"/>
            </a:lvl4pPr>
            <a:lvl5pPr marL="771658" indent="0">
              <a:buNone/>
              <a:defRPr sz="844"/>
            </a:lvl5pPr>
            <a:lvl6pPr marL="964572" indent="0">
              <a:buNone/>
              <a:defRPr sz="844"/>
            </a:lvl6pPr>
            <a:lvl7pPr marL="1157487" indent="0">
              <a:buNone/>
              <a:defRPr sz="844"/>
            </a:lvl7pPr>
            <a:lvl8pPr marL="1350401" indent="0">
              <a:buNone/>
              <a:defRPr sz="844"/>
            </a:lvl8pPr>
            <a:lvl9pPr marL="1543315" indent="0">
              <a:buNone/>
              <a:defRPr sz="84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76" y="5368325"/>
            <a:ext cx="5486670" cy="805009"/>
          </a:xfrm>
        </p:spPr>
        <p:txBody>
          <a:bodyPr/>
          <a:lstStyle>
            <a:lvl1pPr marL="0" indent="0">
              <a:buNone/>
              <a:defRPr sz="591"/>
            </a:lvl1pPr>
            <a:lvl2pPr marL="192915" indent="0">
              <a:buNone/>
              <a:defRPr sz="506"/>
            </a:lvl2pPr>
            <a:lvl3pPr marL="385829" indent="0">
              <a:buNone/>
              <a:defRPr sz="422"/>
            </a:lvl3pPr>
            <a:lvl4pPr marL="578743" indent="0">
              <a:buNone/>
              <a:defRPr sz="380"/>
            </a:lvl4pPr>
            <a:lvl5pPr marL="771658" indent="0">
              <a:buNone/>
              <a:defRPr sz="380"/>
            </a:lvl5pPr>
            <a:lvl6pPr marL="964572" indent="0">
              <a:buNone/>
              <a:defRPr sz="380"/>
            </a:lvl6pPr>
            <a:lvl7pPr marL="1157487" indent="0">
              <a:buNone/>
              <a:defRPr sz="380"/>
            </a:lvl7pPr>
            <a:lvl8pPr marL="1350401" indent="0">
              <a:buNone/>
              <a:defRPr sz="380"/>
            </a:lvl8pPr>
            <a:lvl9pPr marL="1543315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23" y="274689"/>
            <a:ext cx="8230003" cy="1143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3" y="1600495"/>
            <a:ext cx="8230003" cy="4526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23" y="6357519"/>
            <a:ext cx="2133705" cy="3651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353" y="6357519"/>
            <a:ext cx="2895742" cy="3651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522" y="6357519"/>
            <a:ext cx="2133705" cy="3651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85829" rtl="0" eaLnBrk="1" latinLnBrk="0" hangingPunct="1"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686" indent="-144686" algn="l" defTabSz="385829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13486" indent="-120572" algn="l" defTabSz="385829" rtl="0" eaLnBrk="1" latinLnBrk="0" hangingPunct="1">
        <a:spcBef>
          <a:spcPct val="20000"/>
        </a:spcBef>
        <a:buFont typeface="Arial" pitchFamily="34" charset="0"/>
        <a:buChar char="–"/>
        <a:defRPr sz="1181" kern="1200">
          <a:solidFill>
            <a:schemeClr val="tx1"/>
          </a:solidFill>
          <a:latin typeface="+mn-lt"/>
          <a:ea typeface="+mn-ea"/>
          <a:cs typeface="+mn-cs"/>
        </a:defRPr>
      </a:lvl2pPr>
      <a:lvl3pPr marL="482286" indent="-96457" algn="l" defTabSz="385829" rtl="0" eaLnBrk="1" latinLnBrk="0" hangingPunct="1">
        <a:spcBef>
          <a:spcPct val="20000"/>
        </a:spcBef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675200" indent="-96457" algn="l" defTabSz="385829" rtl="0" eaLnBrk="1" latinLnBrk="0" hangingPunct="1">
        <a:spcBef>
          <a:spcPct val="20000"/>
        </a:spcBef>
        <a:buFont typeface="Arial" pitchFamily="34" charset="0"/>
        <a:buChar char="–"/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68115" indent="-96457" algn="l" defTabSz="385829" rtl="0" eaLnBrk="1" latinLnBrk="0" hangingPunct="1">
        <a:spcBef>
          <a:spcPct val="20000"/>
        </a:spcBef>
        <a:buFont typeface="Arial" pitchFamily="34" charset="0"/>
        <a:buChar char="»"/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61030" indent="-96457" algn="l" defTabSz="385829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944" indent="-96457" algn="l" defTabSz="385829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858" indent="-96457" algn="l" defTabSz="385829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773" indent="-96457" algn="l" defTabSz="385829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829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1pPr>
      <a:lvl2pPr marL="192915" algn="l" defTabSz="385829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2pPr>
      <a:lvl3pPr marL="385829" algn="l" defTabSz="385829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3pPr>
      <a:lvl4pPr marL="578743" algn="l" defTabSz="385829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4pPr>
      <a:lvl5pPr marL="771658" algn="l" defTabSz="385829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5pPr>
      <a:lvl6pPr marL="964572" algn="l" defTabSz="385829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6pPr>
      <a:lvl7pPr marL="1157487" algn="l" defTabSz="385829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7pPr>
      <a:lvl8pPr marL="1350401" algn="l" defTabSz="385829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8pPr>
      <a:lvl9pPr marL="1543315" algn="l" defTabSz="385829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jpeg"/><Relationship Id="rId37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2399288" cy="43200637"/>
          </a:xfrm>
          <a:custGeom>
            <a:avLst/>
            <a:gdLst/>
            <a:ahLst/>
            <a:cxnLst/>
            <a:rect l="l" t="t" r="r" b="b"/>
            <a:pathLst>
              <a:path w="38720716" h="45944226">
                <a:moveTo>
                  <a:pt x="0" y="0"/>
                </a:moveTo>
                <a:lnTo>
                  <a:pt x="38720716" y="0"/>
                </a:lnTo>
                <a:lnTo>
                  <a:pt x="38720716" y="45944226"/>
                </a:lnTo>
                <a:lnTo>
                  <a:pt x="0" y="459442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9075" r="-9019"/>
            </a:stretch>
          </a:blipFill>
        </p:spPr>
        <p:txBody>
          <a:bodyPr/>
          <a:lstStyle/>
          <a:p>
            <a:endParaRPr lang="pt-BR" sz="759"/>
          </a:p>
        </p:txBody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34315" y="416719"/>
            <a:ext cx="31567301" cy="42367199"/>
          </a:xfrm>
          <a:custGeom>
            <a:avLst/>
            <a:gdLst/>
            <a:ahLst/>
            <a:cxnLst/>
            <a:rect l="l" t="t" r="r" b="b"/>
            <a:pathLst>
              <a:path w="2588207" h="3494290">
                <a:moveTo>
                  <a:pt x="0" y="0"/>
                </a:moveTo>
                <a:lnTo>
                  <a:pt x="2588207" y="0"/>
                </a:lnTo>
                <a:lnTo>
                  <a:pt x="2588207" y="3494290"/>
                </a:lnTo>
                <a:lnTo>
                  <a:pt x="0" y="3494290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pt-BR" sz="759" dirty="0"/>
          </a:p>
        </p:txBody>
      </p:sp>
      <p:sp>
        <p:nvSpPr>
          <p:cNvPr id="5" name="TextBox 5"/>
          <p:cNvSpPr txBox="1">
            <a:spLocks/>
          </p:cNvSpPr>
          <p:nvPr/>
        </p:nvSpPr>
        <p:spPr>
          <a:xfrm>
            <a:off x="34911312" y="10967936"/>
            <a:ext cx="15402703" cy="19198686"/>
          </a:xfrm>
          <a:prstGeom prst="rect">
            <a:avLst/>
          </a:prstGeom>
        </p:spPr>
        <p:txBody>
          <a:bodyPr lIns="21435" tIns="21435" rIns="21435" bIns="21435" rtlCol="0" anchor="ctr"/>
          <a:lstStyle/>
          <a:p>
            <a:pPr algn="ctr">
              <a:lnSpc>
                <a:spcPts val="3603"/>
              </a:lnSpc>
              <a:spcBef>
                <a:spcPct val="0"/>
              </a:spcBef>
            </a:pPr>
            <a:endParaRPr sz="759" dirty="0"/>
          </a:p>
        </p:txBody>
      </p:sp>
      <p:sp>
        <p:nvSpPr>
          <p:cNvPr id="6" name="TextBox 6"/>
          <p:cNvSpPr txBox="1">
            <a:spLocks/>
          </p:cNvSpPr>
          <p:nvPr/>
        </p:nvSpPr>
        <p:spPr>
          <a:xfrm>
            <a:off x="9132988" y="1664142"/>
            <a:ext cx="14619032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7000" b="1" dirty="0">
                <a:solidFill>
                  <a:srgbClr val="000000"/>
                </a:solidFill>
                <a:latin typeface="Calibri" panose="020F0502020204030204" pitchFamily="34" charset="0"/>
                <a:ea typeface="Open Sans Bold"/>
                <a:cs typeface="Calibri" panose="020F0502020204030204" pitchFamily="34" charset="0"/>
                <a:sym typeface="Open Sans Bold"/>
              </a:rPr>
              <a:t>TÍTULO</a:t>
            </a:r>
            <a:endParaRPr lang="en-US" sz="7000" b="1" dirty="0">
              <a:solidFill>
                <a:srgbClr val="000000"/>
              </a:solidFill>
              <a:latin typeface="Calibri" panose="020F0502020204030204" pitchFamily="34" charset="0"/>
              <a:ea typeface="Open Sans Bold"/>
              <a:cs typeface="Calibri" panose="020F0502020204030204" pitchFamily="34" charset="0"/>
              <a:sym typeface="Open Sans Bold"/>
            </a:endParaRPr>
          </a:p>
        </p:txBody>
      </p:sp>
      <p:sp>
        <p:nvSpPr>
          <p:cNvPr id="7" name="TextBox 7"/>
          <p:cNvSpPr txBox="1">
            <a:spLocks/>
          </p:cNvSpPr>
          <p:nvPr/>
        </p:nvSpPr>
        <p:spPr>
          <a:xfrm>
            <a:off x="8773828" y="3879710"/>
            <a:ext cx="15055898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¹ Nome da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Instituição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, e-mail do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autor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. </a:t>
            </a:r>
          </a:p>
          <a:p>
            <a:pPr algn="ctr"/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² Nome da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Instituição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.</a:t>
            </a:r>
          </a:p>
          <a:p>
            <a:pPr algn="ctr"/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³ Nome da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Instituição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.</a:t>
            </a:r>
          </a:p>
        </p:txBody>
      </p:sp>
      <p:sp>
        <p:nvSpPr>
          <p:cNvPr id="8" name="TextBox 8"/>
          <p:cNvSpPr txBox="1">
            <a:spLocks/>
          </p:cNvSpPr>
          <p:nvPr/>
        </p:nvSpPr>
        <p:spPr>
          <a:xfrm>
            <a:off x="8750809" y="2992357"/>
            <a:ext cx="15399218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</a:pP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Autor¹, Autor², Autor.³</a:t>
            </a:r>
          </a:p>
        </p:txBody>
      </p:sp>
      <p:sp>
        <p:nvSpPr>
          <p:cNvPr id="46" name="TextBox 46"/>
          <p:cNvSpPr txBox="1">
            <a:spLocks/>
          </p:cNvSpPr>
          <p:nvPr/>
        </p:nvSpPr>
        <p:spPr>
          <a:xfrm>
            <a:off x="3243111" y="9394711"/>
            <a:ext cx="10205005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</a:pP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Insira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texto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aqui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(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priorize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frases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curtas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ou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em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bullet points)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ou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figura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aqui</a:t>
            </a:r>
            <a:r>
              <a:rPr lang="en-US" sz="2025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.</a:t>
            </a: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E6FE70AB-74FD-1DEB-6549-791F9CB49335}"/>
              </a:ext>
            </a:extLst>
          </p:cNvPr>
          <p:cNvSpPr>
            <a:spLocks/>
          </p:cNvSpPr>
          <p:nvPr/>
        </p:nvSpPr>
        <p:spPr>
          <a:xfrm>
            <a:off x="5548725" y="22739554"/>
            <a:ext cx="6450206" cy="853380"/>
          </a:xfrm>
          <a:prstGeom prst="rect">
            <a:avLst/>
          </a:prstGeom>
          <a:solidFill>
            <a:srgbClr val="A8E3CD"/>
          </a:solidFill>
          <a:ln>
            <a:solidFill>
              <a:srgbClr val="A8E3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METODOLOGIA</a:t>
            </a: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A640A26E-185D-31C5-CF1A-2EC4792B5B17}"/>
              </a:ext>
            </a:extLst>
          </p:cNvPr>
          <p:cNvSpPr>
            <a:spLocks/>
          </p:cNvSpPr>
          <p:nvPr/>
        </p:nvSpPr>
        <p:spPr>
          <a:xfrm>
            <a:off x="20854127" y="22675691"/>
            <a:ext cx="5608357" cy="853380"/>
          </a:xfrm>
          <a:prstGeom prst="rect">
            <a:avLst/>
          </a:prstGeom>
          <a:solidFill>
            <a:srgbClr val="A8E3CD"/>
          </a:solidFill>
          <a:ln>
            <a:solidFill>
              <a:srgbClr val="A8E3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CONCLUSÃO</a:t>
            </a: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9D080E28-E445-F7D7-715A-1EB6C699F654}"/>
              </a:ext>
            </a:extLst>
          </p:cNvPr>
          <p:cNvSpPr>
            <a:spLocks/>
          </p:cNvSpPr>
          <p:nvPr/>
        </p:nvSpPr>
        <p:spPr>
          <a:xfrm>
            <a:off x="5851252" y="7592998"/>
            <a:ext cx="5646460" cy="853380"/>
          </a:xfrm>
          <a:prstGeom prst="rect">
            <a:avLst/>
          </a:prstGeom>
          <a:solidFill>
            <a:srgbClr val="A8E3CD"/>
          </a:solidFill>
          <a:ln>
            <a:solidFill>
              <a:srgbClr val="A8E3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INTRODUÇÃO</a:t>
            </a:r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8CF65E7E-9F9D-95E7-0B35-11DBD8F023B6}"/>
              </a:ext>
            </a:extLst>
          </p:cNvPr>
          <p:cNvSpPr>
            <a:spLocks/>
          </p:cNvSpPr>
          <p:nvPr/>
        </p:nvSpPr>
        <p:spPr>
          <a:xfrm>
            <a:off x="20854127" y="7462912"/>
            <a:ext cx="5608357" cy="853380"/>
          </a:xfrm>
          <a:prstGeom prst="rect">
            <a:avLst/>
          </a:prstGeom>
          <a:solidFill>
            <a:srgbClr val="A8E3CD"/>
          </a:solidFill>
          <a:ln>
            <a:solidFill>
              <a:srgbClr val="A8E3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RESULTADOS</a:t>
            </a:r>
          </a:p>
        </p:txBody>
      </p:sp>
      <p:grpSp>
        <p:nvGrpSpPr>
          <p:cNvPr id="59" name="Group 18">
            <a:extLst>
              <a:ext uri="{FF2B5EF4-FFF2-40B4-BE49-F238E27FC236}">
                <a16:creationId xmlns:a16="http://schemas.microsoft.com/office/drawing/2014/main" id="{7480CBE7-1FC9-561A-B079-87DB359C967E}"/>
              </a:ext>
            </a:extLst>
          </p:cNvPr>
          <p:cNvGrpSpPr>
            <a:grpSpLocks/>
          </p:cNvGrpSpPr>
          <p:nvPr/>
        </p:nvGrpSpPr>
        <p:grpSpPr>
          <a:xfrm flipV="1">
            <a:off x="434315" y="39224475"/>
            <a:ext cx="31567301" cy="65985"/>
            <a:chOff x="0" y="0"/>
            <a:chExt cx="5966941" cy="58207"/>
          </a:xfrm>
        </p:grpSpPr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3F8C037A-CCBA-D531-4723-2AF586848242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5966940" cy="58207"/>
            </a:xfrm>
            <a:custGeom>
              <a:avLst/>
              <a:gdLst/>
              <a:ahLst/>
              <a:cxnLst/>
              <a:rect l="l" t="t" r="r" b="b"/>
              <a:pathLst>
                <a:path w="5966940" h="58207">
                  <a:moveTo>
                    <a:pt x="0" y="0"/>
                  </a:moveTo>
                  <a:lnTo>
                    <a:pt x="5966940" y="0"/>
                  </a:lnTo>
                  <a:lnTo>
                    <a:pt x="5966940" y="58207"/>
                  </a:lnTo>
                  <a:lnTo>
                    <a:pt x="0" y="58207"/>
                  </a:lnTo>
                  <a:close/>
                </a:path>
              </a:pathLst>
            </a:custGeom>
            <a:gradFill rotWithShape="1">
              <a:gsLst>
                <a:gs pos="0">
                  <a:srgbClr val="1F527B">
                    <a:alpha val="38000"/>
                  </a:srgbClr>
                </a:gs>
                <a:gs pos="33333">
                  <a:srgbClr val="00ABFF">
                    <a:alpha val="38000"/>
                  </a:srgbClr>
                </a:gs>
                <a:gs pos="66667">
                  <a:srgbClr val="21B863">
                    <a:alpha val="38000"/>
                  </a:srgbClr>
                </a:gs>
                <a:gs pos="100000">
                  <a:srgbClr val="FCFF9A">
                    <a:alpha val="38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t-BR" sz="759"/>
            </a:p>
          </p:txBody>
        </p:sp>
        <p:sp>
          <p:nvSpPr>
            <p:cNvPr id="61" name="TextBox 20">
              <a:extLst>
                <a:ext uri="{FF2B5EF4-FFF2-40B4-BE49-F238E27FC236}">
                  <a16:creationId xmlns:a16="http://schemas.microsoft.com/office/drawing/2014/main" id="{E6C12E83-0C20-6FCC-96FC-DF06A20A8667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19050"/>
              <a:ext cx="5966941" cy="77257"/>
            </a:xfrm>
            <a:prstGeom prst="rect">
              <a:avLst/>
            </a:prstGeom>
          </p:spPr>
          <p:txBody>
            <a:bodyPr lIns="21435" tIns="21435" rIns="21435" bIns="21435" rtlCol="0" anchor="ctr"/>
            <a:lstStyle/>
            <a:p>
              <a:pPr algn="ctr">
                <a:lnSpc>
                  <a:spcPts val="838"/>
                </a:lnSpc>
              </a:pPr>
              <a:endParaRPr sz="759"/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CB5A9950-F597-61DD-ECF0-8394DA0C473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7324844" y="818222"/>
            <a:ext cx="4251396" cy="5106190"/>
            <a:chOff x="28236577" y="179631"/>
            <a:chExt cx="5564473" cy="6635521"/>
          </a:xfrm>
        </p:grpSpPr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2A94222E-8BF4-BFD1-DE4D-1A9895274B7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193267" y="2262136"/>
              <a:ext cx="3321678" cy="1449846"/>
            </a:xfrm>
            <a:custGeom>
              <a:avLst/>
              <a:gdLst/>
              <a:ahLst/>
              <a:cxnLst/>
              <a:rect l="l" t="t" r="r" b="b"/>
              <a:pathLst>
                <a:path w="3372739" h="1534129">
                  <a:moveTo>
                    <a:pt x="0" y="0"/>
                  </a:moveTo>
                  <a:lnTo>
                    <a:pt x="3372739" y="0"/>
                  </a:lnTo>
                  <a:lnTo>
                    <a:pt x="3372739" y="1534129"/>
                  </a:lnTo>
                  <a:lnTo>
                    <a:pt x="0" y="1534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688" r="-1688"/>
              </a:stretch>
            </a:blipFill>
          </p:spPr>
          <p:txBody>
            <a:bodyPr/>
            <a:lstStyle/>
            <a:p>
              <a:endParaRPr lang="pt-BR" sz="759" dirty="0"/>
            </a:p>
          </p:txBody>
        </p:sp>
        <p:sp>
          <p:nvSpPr>
            <p:cNvPr id="64" name="Freeform 26">
              <a:extLst>
                <a:ext uri="{FF2B5EF4-FFF2-40B4-BE49-F238E27FC236}">
                  <a16:creationId xmlns:a16="http://schemas.microsoft.com/office/drawing/2014/main" id="{D024307E-A761-BCE8-889C-972E8AA92B8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305090" y="901015"/>
              <a:ext cx="3346375" cy="1009217"/>
            </a:xfrm>
            <a:custGeom>
              <a:avLst/>
              <a:gdLst/>
              <a:ahLst/>
              <a:cxnLst/>
              <a:rect l="l" t="t" r="r" b="b"/>
              <a:pathLst>
                <a:path w="3397815" h="1067885">
                  <a:moveTo>
                    <a:pt x="0" y="0"/>
                  </a:moveTo>
                  <a:lnTo>
                    <a:pt x="3397814" y="0"/>
                  </a:lnTo>
                  <a:lnTo>
                    <a:pt x="3397814" y="1067884"/>
                  </a:lnTo>
                  <a:lnTo>
                    <a:pt x="0" y="10678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 sz="759" dirty="0"/>
            </a:p>
          </p:txBody>
        </p:sp>
        <p:sp>
          <p:nvSpPr>
            <p:cNvPr id="66" name="TextBox 28">
              <a:extLst>
                <a:ext uri="{FF2B5EF4-FFF2-40B4-BE49-F238E27FC236}">
                  <a16:creationId xmlns:a16="http://schemas.microsoft.com/office/drawing/2014/main" id="{7B6FBAD9-A8F1-797A-401A-56DB3BB3FA6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236577" y="179631"/>
              <a:ext cx="5564473" cy="301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35"/>
                </a:lnSpc>
              </a:pPr>
              <a:r>
                <a:rPr lang="en-US" sz="1350" b="1" dirty="0">
                  <a:solidFill>
                    <a:srgbClr val="000000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REALIZAÇÃO</a:t>
              </a:r>
              <a:endParaRPr lang="en-US" sz="591" b="1" dirty="0">
                <a:solidFill>
                  <a:srgbClr val="000000"/>
                </a:solidFill>
                <a:latin typeface="Oswald Bold"/>
                <a:ea typeface="Oswald Bold"/>
                <a:cs typeface="Oswald Bold"/>
                <a:sym typeface="Oswald Bold"/>
              </a:endParaRPr>
            </a:p>
          </p:txBody>
        </p:sp>
        <p:sp>
          <p:nvSpPr>
            <p:cNvPr id="67" name="Freeform 29">
              <a:extLst>
                <a:ext uri="{FF2B5EF4-FFF2-40B4-BE49-F238E27FC236}">
                  <a16:creationId xmlns:a16="http://schemas.microsoft.com/office/drawing/2014/main" id="{225F6171-CEC0-CF26-376F-767DAAE57E9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767918" y="4256453"/>
              <a:ext cx="2172376" cy="2558699"/>
            </a:xfrm>
            <a:custGeom>
              <a:avLst/>
              <a:gdLst/>
              <a:ahLst/>
              <a:cxnLst/>
              <a:rect l="l" t="t" r="r" b="b"/>
              <a:pathLst>
                <a:path w="2205769" h="2707442">
                  <a:moveTo>
                    <a:pt x="0" y="0"/>
                  </a:moveTo>
                  <a:lnTo>
                    <a:pt x="2205769" y="0"/>
                  </a:lnTo>
                  <a:lnTo>
                    <a:pt x="2205769" y="2707442"/>
                  </a:lnTo>
                  <a:lnTo>
                    <a:pt x="0" y="2707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pt-BR" sz="759" dirty="0"/>
            </a:p>
          </p:txBody>
        </p:sp>
      </p:grpSp>
      <p:grpSp>
        <p:nvGrpSpPr>
          <p:cNvPr id="81" name="Group 9">
            <a:extLst>
              <a:ext uri="{FF2B5EF4-FFF2-40B4-BE49-F238E27FC236}">
                <a16:creationId xmlns:a16="http://schemas.microsoft.com/office/drawing/2014/main" id="{96CD28A5-BBD0-E1FE-ED6B-5E6C7C50076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493044" y="978961"/>
            <a:ext cx="5684267" cy="5612955"/>
            <a:chOff x="0" y="0"/>
            <a:chExt cx="8693309" cy="8635490"/>
          </a:xfrm>
        </p:grpSpPr>
        <p:grpSp>
          <p:nvGrpSpPr>
            <p:cNvPr id="82" name="Group 10">
              <a:extLst>
                <a:ext uri="{FF2B5EF4-FFF2-40B4-BE49-F238E27FC236}">
                  <a16:creationId xmlns:a16="http://schemas.microsoft.com/office/drawing/2014/main" id="{BBC429CF-5ADF-139B-1B72-52346422D41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7819" y="0"/>
              <a:ext cx="8635490" cy="8635490"/>
              <a:chOff x="0" y="0"/>
              <a:chExt cx="812800" cy="812800"/>
            </a:xfrm>
          </p:grpSpPr>
          <p:sp>
            <p:nvSpPr>
              <p:cNvPr id="88" name="Freeform 11">
                <a:extLst>
                  <a:ext uri="{FF2B5EF4-FFF2-40B4-BE49-F238E27FC236}">
                    <a16:creationId xmlns:a16="http://schemas.microsoft.com/office/drawing/2014/main" id="{2C48437A-1F2D-76C2-F202-B68668AEE9A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15000">
                    <a:srgbClr val="082122">
                      <a:alpha val="68000"/>
                    </a:srgbClr>
                  </a:gs>
                  <a:gs pos="40000">
                    <a:srgbClr val="295B53">
                      <a:alpha val="68000"/>
                    </a:srgbClr>
                  </a:gs>
                  <a:gs pos="60000">
                    <a:srgbClr val="19B35C">
                      <a:alpha val="68000"/>
                    </a:srgbClr>
                  </a:gs>
                  <a:gs pos="85000">
                    <a:srgbClr val="FCFF9A">
                      <a:alpha val="68000"/>
                    </a:srgbClr>
                  </a:gs>
                </a:gsLst>
                <a:lin ang="18900000"/>
              </a:gradFill>
            </p:spPr>
            <p:txBody>
              <a:bodyPr/>
              <a:lstStyle/>
              <a:p>
                <a:endParaRPr lang="pt-BR" sz="759"/>
              </a:p>
            </p:txBody>
          </p:sp>
          <p:sp>
            <p:nvSpPr>
              <p:cNvPr id="89" name="TextBox 12">
                <a:extLst>
                  <a:ext uri="{FF2B5EF4-FFF2-40B4-BE49-F238E27FC236}">
                    <a16:creationId xmlns:a16="http://schemas.microsoft.com/office/drawing/2014/main" id="{3A9BFF93-66C3-4D92-BC13-D7CDE584445B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24973" tIns="24973" rIns="24973" bIns="24973" rtlCol="0" anchor="ctr"/>
              <a:lstStyle/>
              <a:p>
                <a:pPr algn="ctr">
                  <a:lnSpc>
                    <a:spcPts val="590"/>
                  </a:lnSpc>
                  <a:spcBef>
                    <a:spcPct val="0"/>
                  </a:spcBef>
                </a:pPr>
                <a:endParaRPr sz="759"/>
              </a:p>
            </p:txBody>
          </p:sp>
        </p:grpSp>
        <p:grpSp>
          <p:nvGrpSpPr>
            <p:cNvPr id="83" name="Group 13">
              <a:extLst>
                <a:ext uri="{FF2B5EF4-FFF2-40B4-BE49-F238E27FC236}">
                  <a16:creationId xmlns:a16="http://schemas.microsoft.com/office/drawing/2014/main" id="{7ADC847F-4DD4-6A05-527C-2C7F130EE7E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0"/>
              <a:ext cx="8363649" cy="8363649"/>
              <a:chOff x="0" y="0"/>
              <a:chExt cx="812800" cy="812800"/>
            </a:xfrm>
          </p:grpSpPr>
          <p:sp>
            <p:nvSpPr>
              <p:cNvPr id="86" name="Freeform 14">
                <a:extLst>
                  <a:ext uri="{FF2B5EF4-FFF2-40B4-BE49-F238E27FC236}">
                    <a16:creationId xmlns:a16="http://schemas.microsoft.com/office/drawing/2014/main" id="{78E59146-6372-1236-E760-4C94487869A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 sz="759" dirty="0"/>
              </a:p>
            </p:txBody>
          </p:sp>
          <p:sp>
            <p:nvSpPr>
              <p:cNvPr id="87" name="TextBox 15">
                <a:extLst>
                  <a:ext uri="{FF2B5EF4-FFF2-40B4-BE49-F238E27FC236}">
                    <a16:creationId xmlns:a16="http://schemas.microsoft.com/office/drawing/2014/main" id="{08CEF818-374D-ED59-E776-F613952EAF92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24973" tIns="24973" rIns="24973" bIns="24973" rtlCol="0" anchor="ctr"/>
              <a:lstStyle/>
              <a:p>
                <a:pPr algn="ctr">
                  <a:lnSpc>
                    <a:spcPts val="590"/>
                  </a:lnSpc>
                  <a:spcBef>
                    <a:spcPct val="0"/>
                  </a:spcBef>
                </a:pPr>
                <a:endParaRPr sz="759"/>
              </a:p>
            </p:txBody>
          </p:sp>
        </p:grp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170E6F92-C68B-D33C-A9D8-CEF2CE41ECB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1870" y="3654385"/>
              <a:ext cx="5799909" cy="2773081"/>
            </a:xfrm>
            <a:custGeom>
              <a:avLst/>
              <a:gdLst/>
              <a:ahLst/>
              <a:cxnLst/>
              <a:rect l="l" t="t" r="r" b="b"/>
              <a:pathLst>
                <a:path w="5799909" h="2773081">
                  <a:moveTo>
                    <a:pt x="0" y="0"/>
                  </a:moveTo>
                  <a:lnTo>
                    <a:pt x="5799909" y="0"/>
                  </a:lnTo>
                  <a:lnTo>
                    <a:pt x="5799909" y="2773081"/>
                  </a:lnTo>
                  <a:lnTo>
                    <a:pt x="0" y="27730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pt-BR" sz="759"/>
            </a:p>
          </p:txBody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8122D7EC-9A50-B8F6-D493-EE7A04B42B6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79174" y="589824"/>
              <a:ext cx="3816186" cy="3253493"/>
            </a:xfrm>
            <a:custGeom>
              <a:avLst/>
              <a:gdLst/>
              <a:ahLst/>
              <a:cxnLst/>
              <a:rect l="l" t="t" r="r" b="b"/>
              <a:pathLst>
                <a:path w="3816186" h="3253493">
                  <a:moveTo>
                    <a:pt x="0" y="0"/>
                  </a:moveTo>
                  <a:lnTo>
                    <a:pt x="3816187" y="0"/>
                  </a:lnTo>
                  <a:lnTo>
                    <a:pt x="3816187" y="3253493"/>
                  </a:lnTo>
                  <a:lnTo>
                    <a:pt x="0" y="32534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-197913"/>
              </a:stretch>
            </a:blipFill>
          </p:spPr>
          <p:txBody>
            <a:bodyPr/>
            <a:lstStyle/>
            <a:p>
              <a:endParaRPr lang="pt-BR" sz="759" i="1" dirty="0"/>
            </a:p>
          </p:txBody>
        </p:sp>
      </p:grpSp>
      <p:grpSp>
        <p:nvGrpSpPr>
          <p:cNvPr id="90" name="Group 21">
            <a:extLst>
              <a:ext uri="{FF2B5EF4-FFF2-40B4-BE49-F238E27FC236}">
                <a16:creationId xmlns:a16="http://schemas.microsoft.com/office/drawing/2014/main" id="{42443488-1C02-433C-F57E-56AAD2763A23}"/>
              </a:ext>
            </a:extLst>
          </p:cNvPr>
          <p:cNvGrpSpPr>
            <a:grpSpLocks/>
          </p:cNvGrpSpPr>
          <p:nvPr/>
        </p:nvGrpSpPr>
        <p:grpSpPr>
          <a:xfrm>
            <a:off x="15890561" y="39578969"/>
            <a:ext cx="15531989" cy="2946037"/>
            <a:chOff x="235030" y="-860873"/>
            <a:chExt cx="27370759" cy="5074605"/>
          </a:xfrm>
        </p:grpSpPr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F0ECC639-A10F-7691-9B91-8D7E4BA92126}"/>
                </a:ext>
              </a:extLst>
            </p:cNvPr>
            <p:cNvSpPr>
              <a:spLocks/>
            </p:cNvSpPr>
            <p:nvPr/>
          </p:nvSpPr>
          <p:spPr>
            <a:xfrm>
              <a:off x="12041301" y="371343"/>
              <a:ext cx="2246597" cy="1800971"/>
            </a:xfrm>
            <a:custGeom>
              <a:avLst/>
              <a:gdLst/>
              <a:ahLst/>
              <a:cxnLst/>
              <a:rect l="l" t="t" r="r" b="b"/>
              <a:pathLst>
                <a:path w="2246598" h="1800970">
                  <a:moveTo>
                    <a:pt x="0" y="0"/>
                  </a:moveTo>
                  <a:lnTo>
                    <a:pt x="2246597" y="0"/>
                  </a:lnTo>
                  <a:lnTo>
                    <a:pt x="2246597" y="1800970"/>
                  </a:lnTo>
                  <a:lnTo>
                    <a:pt x="0" y="1800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39976" t="-8628" r="-32280" b="-12361"/>
              </a:stretch>
            </a:blipFill>
          </p:spPr>
          <p:txBody>
            <a:bodyPr/>
            <a:lstStyle/>
            <a:p>
              <a:endParaRPr lang="pt-BR" sz="759"/>
            </a:p>
          </p:txBody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7F171BCB-2384-0134-89A8-BA0310B22386}"/>
                </a:ext>
              </a:extLst>
            </p:cNvPr>
            <p:cNvSpPr>
              <a:spLocks/>
            </p:cNvSpPr>
            <p:nvPr/>
          </p:nvSpPr>
          <p:spPr>
            <a:xfrm>
              <a:off x="8680305" y="749568"/>
              <a:ext cx="3216421" cy="809607"/>
            </a:xfrm>
            <a:custGeom>
              <a:avLst/>
              <a:gdLst/>
              <a:ahLst/>
              <a:cxnLst/>
              <a:rect l="l" t="t" r="r" b="b"/>
              <a:pathLst>
                <a:path w="3216422" h="809607">
                  <a:moveTo>
                    <a:pt x="0" y="0"/>
                  </a:moveTo>
                  <a:lnTo>
                    <a:pt x="3216422" y="0"/>
                  </a:lnTo>
                  <a:lnTo>
                    <a:pt x="3216422" y="809607"/>
                  </a:lnTo>
                  <a:lnTo>
                    <a:pt x="0" y="8096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5751" b="-8436"/>
              </a:stretch>
            </a:blipFill>
          </p:spPr>
          <p:txBody>
            <a:bodyPr/>
            <a:lstStyle/>
            <a:p>
              <a:endParaRPr lang="pt-BR" sz="759"/>
            </a:p>
          </p:txBody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62D55A59-9493-C7B1-2F83-6EE405C37C0E}"/>
                </a:ext>
              </a:extLst>
            </p:cNvPr>
            <p:cNvSpPr>
              <a:spLocks/>
            </p:cNvSpPr>
            <p:nvPr/>
          </p:nvSpPr>
          <p:spPr>
            <a:xfrm>
              <a:off x="14544062" y="1086183"/>
              <a:ext cx="2631149" cy="739495"/>
            </a:xfrm>
            <a:custGeom>
              <a:avLst/>
              <a:gdLst/>
              <a:ahLst/>
              <a:cxnLst/>
              <a:rect l="l" t="t" r="r" b="b"/>
              <a:pathLst>
                <a:path w="2631150" h="739494">
                  <a:moveTo>
                    <a:pt x="0" y="0"/>
                  </a:moveTo>
                  <a:lnTo>
                    <a:pt x="2631150" y="0"/>
                  </a:lnTo>
                  <a:lnTo>
                    <a:pt x="2631150" y="739494"/>
                  </a:lnTo>
                  <a:lnTo>
                    <a:pt x="0" y="739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1036" r="-2581" b="-1036"/>
              </a:stretch>
            </a:blipFill>
          </p:spPr>
          <p:txBody>
            <a:bodyPr/>
            <a:lstStyle/>
            <a:p>
              <a:endParaRPr lang="pt-BR" sz="759"/>
            </a:p>
          </p:txBody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CDE312AF-B3ED-A10B-1305-E9E2CAC42B21}"/>
                </a:ext>
              </a:extLst>
            </p:cNvPr>
            <p:cNvSpPr>
              <a:spLocks/>
            </p:cNvSpPr>
            <p:nvPr/>
          </p:nvSpPr>
          <p:spPr>
            <a:xfrm>
              <a:off x="566428" y="2024864"/>
              <a:ext cx="3372739" cy="1534129"/>
            </a:xfrm>
            <a:custGeom>
              <a:avLst/>
              <a:gdLst/>
              <a:ahLst/>
              <a:cxnLst/>
              <a:rect l="l" t="t" r="r" b="b"/>
              <a:pathLst>
                <a:path w="3372739" h="1534129">
                  <a:moveTo>
                    <a:pt x="0" y="0"/>
                  </a:moveTo>
                  <a:lnTo>
                    <a:pt x="3372739" y="0"/>
                  </a:lnTo>
                  <a:lnTo>
                    <a:pt x="3372739" y="1534129"/>
                  </a:lnTo>
                  <a:lnTo>
                    <a:pt x="0" y="1534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688" r="-1688"/>
              </a:stretch>
            </a:blipFill>
          </p:spPr>
          <p:txBody>
            <a:bodyPr/>
            <a:lstStyle/>
            <a:p>
              <a:endParaRPr lang="pt-BR" sz="759"/>
            </a:p>
          </p:txBody>
        </p:sp>
        <p:sp>
          <p:nvSpPr>
            <p:cNvPr id="95" name="Freeform 26">
              <a:extLst>
                <a:ext uri="{FF2B5EF4-FFF2-40B4-BE49-F238E27FC236}">
                  <a16:creationId xmlns:a16="http://schemas.microsoft.com/office/drawing/2014/main" id="{9CF7EFFF-D823-A672-740D-4C0ECA4C521E}"/>
                </a:ext>
              </a:extLst>
            </p:cNvPr>
            <p:cNvSpPr>
              <a:spLocks/>
            </p:cNvSpPr>
            <p:nvPr/>
          </p:nvSpPr>
          <p:spPr>
            <a:xfrm>
              <a:off x="618016" y="659221"/>
              <a:ext cx="3397815" cy="1067885"/>
            </a:xfrm>
            <a:custGeom>
              <a:avLst/>
              <a:gdLst/>
              <a:ahLst/>
              <a:cxnLst/>
              <a:rect l="l" t="t" r="r" b="b"/>
              <a:pathLst>
                <a:path w="3397815" h="1067885">
                  <a:moveTo>
                    <a:pt x="0" y="0"/>
                  </a:moveTo>
                  <a:lnTo>
                    <a:pt x="3397814" y="0"/>
                  </a:lnTo>
                  <a:lnTo>
                    <a:pt x="3397814" y="1067884"/>
                  </a:lnTo>
                  <a:lnTo>
                    <a:pt x="0" y="10678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 sz="759" dirty="0"/>
            </a:p>
          </p:txBody>
        </p:sp>
        <p:sp>
          <p:nvSpPr>
            <p:cNvPr id="96" name="TextBox 27">
              <a:extLst>
                <a:ext uri="{FF2B5EF4-FFF2-40B4-BE49-F238E27FC236}">
                  <a16:creationId xmlns:a16="http://schemas.microsoft.com/office/drawing/2014/main" id="{068210AB-0259-5EF4-54F0-2C61114F4601}"/>
                </a:ext>
              </a:extLst>
            </p:cNvPr>
            <p:cNvSpPr txBox="1">
              <a:spLocks/>
            </p:cNvSpPr>
            <p:nvPr/>
          </p:nvSpPr>
          <p:spPr>
            <a:xfrm>
              <a:off x="15088086" y="-830519"/>
              <a:ext cx="5392450" cy="2524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35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APOIO</a:t>
              </a:r>
            </a:p>
          </p:txBody>
        </p:sp>
        <p:sp>
          <p:nvSpPr>
            <p:cNvPr id="97" name="TextBox 28">
              <a:extLst>
                <a:ext uri="{FF2B5EF4-FFF2-40B4-BE49-F238E27FC236}">
                  <a16:creationId xmlns:a16="http://schemas.microsoft.com/office/drawing/2014/main" id="{5A06128C-09C4-A1ED-381C-5AAEB48E941D}"/>
                </a:ext>
              </a:extLst>
            </p:cNvPr>
            <p:cNvSpPr txBox="1">
              <a:spLocks/>
            </p:cNvSpPr>
            <p:nvPr/>
          </p:nvSpPr>
          <p:spPr>
            <a:xfrm>
              <a:off x="235030" y="-860873"/>
              <a:ext cx="5650013" cy="2524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35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REALIZAÇÃO</a:t>
              </a:r>
            </a:p>
          </p:txBody>
        </p:sp>
        <p:sp>
          <p:nvSpPr>
            <p:cNvPr id="98" name="Freeform 29">
              <a:extLst>
                <a:ext uri="{FF2B5EF4-FFF2-40B4-BE49-F238E27FC236}">
                  <a16:creationId xmlns:a16="http://schemas.microsoft.com/office/drawing/2014/main" id="{B5D8D14F-50C8-161B-8659-B51F5B283EBB}"/>
                </a:ext>
              </a:extLst>
            </p:cNvPr>
            <p:cNvSpPr>
              <a:spLocks/>
            </p:cNvSpPr>
            <p:nvPr/>
          </p:nvSpPr>
          <p:spPr>
            <a:xfrm>
              <a:off x="4427265" y="227487"/>
              <a:ext cx="2205769" cy="2707443"/>
            </a:xfrm>
            <a:custGeom>
              <a:avLst/>
              <a:gdLst/>
              <a:ahLst/>
              <a:cxnLst/>
              <a:rect l="l" t="t" r="r" b="b"/>
              <a:pathLst>
                <a:path w="2205769" h="2707442">
                  <a:moveTo>
                    <a:pt x="0" y="0"/>
                  </a:moveTo>
                  <a:lnTo>
                    <a:pt x="2205769" y="0"/>
                  </a:lnTo>
                  <a:lnTo>
                    <a:pt x="2205769" y="2707442"/>
                  </a:lnTo>
                  <a:lnTo>
                    <a:pt x="0" y="2707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pt-BR" sz="759"/>
            </a:p>
          </p:txBody>
        </p:sp>
        <p:sp>
          <p:nvSpPr>
            <p:cNvPr id="99" name="Freeform 30">
              <a:extLst>
                <a:ext uri="{FF2B5EF4-FFF2-40B4-BE49-F238E27FC236}">
                  <a16:creationId xmlns:a16="http://schemas.microsoft.com/office/drawing/2014/main" id="{B868A1AD-9E84-75F0-599E-0CB5DC63961E}"/>
                </a:ext>
              </a:extLst>
            </p:cNvPr>
            <p:cNvSpPr>
              <a:spLocks/>
            </p:cNvSpPr>
            <p:nvPr/>
          </p:nvSpPr>
          <p:spPr>
            <a:xfrm>
              <a:off x="17330833" y="788917"/>
              <a:ext cx="3008205" cy="1105923"/>
            </a:xfrm>
            <a:custGeom>
              <a:avLst/>
              <a:gdLst/>
              <a:ahLst/>
              <a:cxnLst/>
              <a:rect l="l" t="t" r="r" b="b"/>
              <a:pathLst>
                <a:path w="3008205" h="1105922">
                  <a:moveTo>
                    <a:pt x="0" y="0"/>
                  </a:moveTo>
                  <a:lnTo>
                    <a:pt x="3008206" y="0"/>
                  </a:lnTo>
                  <a:lnTo>
                    <a:pt x="3008206" y="1105922"/>
                  </a:lnTo>
                  <a:lnTo>
                    <a:pt x="0" y="1105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3732" t="-22953" r="-4086" b="-22953"/>
              </a:stretch>
            </a:blipFill>
          </p:spPr>
          <p:txBody>
            <a:bodyPr/>
            <a:lstStyle/>
            <a:p>
              <a:endParaRPr lang="pt-BR" sz="759"/>
            </a:p>
          </p:txBody>
        </p:sp>
        <p:sp>
          <p:nvSpPr>
            <p:cNvPr id="100" name="Freeform 31">
              <a:extLst>
                <a:ext uri="{FF2B5EF4-FFF2-40B4-BE49-F238E27FC236}">
                  <a16:creationId xmlns:a16="http://schemas.microsoft.com/office/drawing/2014/main" id="{2525B16F-5993-AD83-AD44-776BBB5B90D9}"/>
                </a:ext>
              </a:extLst>
            </p:cNvPr>
            <p:cNvSpPr>
              <a:spLocks/>
            </p:cNvSpPr>
            <p:nvPr/>
          </p:nvSpPr>
          <p:spPr>
            <a:xfrm>
              <a:off x="20938270" y="578364"/>
              <a:ext cx="1339868" cy="1714365"/>
            </a:xfrm>
            <a:custGeom>
              <a:avLst/>
              <a:gdLst/>
              <a:ahLst/>
              <a:cxnLst/>
              <a:rect l="l" t="t" r="r" b="b"/>
              <a:pathLst>
                <a:path w="1339868" h="1714365">
                  <a:moveTo>
                    <a:pt x="0" y="0"/>
                  </a:moveTo>
                  <a:lnTo>
                    <a:pt x="1339868" y="0"/>
                  </a:lnTo>
                  <a:lnTo>
                    <a:pt x="1339868" y="1714365"/>
                  </a:lnTo>
                  <a:lnTo>
                    <a:pt x="0" y="17143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pt-BR" sz="759"/>
            </a:p>
          </p:txBody>
        </p:sp>
        <p:sp>
          <p:nvSpPr>
            <p:cNvPr id="101" name="Freeform 32">
              <a:extLst>
                <a:ext uri="{FF2B5EF4-FFF2-40B4-BE49-F238E27FC236}">
                  <a16:creationId xmlns:a16="http://schemas.microsoft.com/office/drawing/2014/main" id="{36666C9B-B568-501F-5CBC-370DFD5A350A}"/>
                </a:ext>
              </a:extLst>
            </p:cNvPr>
            <p:cNvSpPr>
              <a:spLocks/>
            </p:cNvSpPr>
            <p:nvPr/>
          </p:nvSpPr>
          <p:spPr>
            <a:xfrm>
              <a:off x="22791636" y="578364"/>
              <a:ext cx="1833939" cy="1632369"/>
            </a:xfrm>
            <a:custGeom>
              <a:avLst/>
              <a:gdLst/>
              <a:ahLst/>
              <a:cxnLst/>
              <a:rect l="l" t="t" r="r" b="b"/>
              <a:pathLst>
                <a:path w="1833939" h="1632369">
                  <a:moveTo>
                    <a:pt x="0" y="0"/>
                  </a:moveTo>
                  <a:lnTo>
                    <a:pt x="1833939" y="0"/>
                  </a:lnTo>
                  <a:lnTo>
                    <a:pt x="1833939" y="1632369"/>
                  </a:lnTo>
                  <a:lnTo>
                    <a:pt x="0" y="1632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t="-11594"/>
              </a:stretch>
            </a:blipFill>
          </p:spPr>
          <p:txBody>
            <a:bodyPr/>
            <a:lstStyle/>
            <a:p>
              <a:endParaRPr lang="pt-BR" sz="759"/>
            </a:p>
          </p:txBody>
        </p:sp>
        <p:sp>
          <p:nvSpPr>
            <p:cNvPr id="102" name="Freeform 33">
              <a:extLst>
                <a:ext uri="{FF2B5EF4-FFF2-40B4-BE49-F238E27FC236}">
                  <a16:creationId xmlns:a16="http://schemas.microsoft.com/office/drawing/2014/main" id="{9E0FADB6-AD72-4B86-E8B5-9977F20E2DE9}"/>
                </a:ext>
              </a:extLst>
            </p:cNvPr>
            <p:cNvSpPr>
              <a:spLocks/>
            </p:cNvSpPr>
            <p:nvPr/>
          </p:nvSpPr>
          <p:spPr>
            <a:xfrm>
              <a:off x="8680304" y="2639253"/>
              <a:ext cx="1919359" cy="1060446"/>
            </a:xfrm>
            <a:custGeom>
              <a:avLst/>
              <a:gdLst/>
              <a:ahLst/>
              <a:cxnLst/>
              <a:rect l="l" t="t" r="r" b="b"/>
              <a:pathLst>
                <a:path w="1919359" h="1060446">
                  <a:moveTo>
                    <a:pt x="0" y="0"/>
                  </a:moveTo>
                  <a:lnTo>
                    <a:pt x="1919359" y="0"/>
                  </a:lnTo>
                  <a:lnTo>
                    <a:pt x="1919359" y="1060445"/>
                  </a:lnTo>
                  <a:lnTo>
                    <a:pt x="0" y="1060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pt-BR" sz="759"/>
            </a:p>
          </p:txBody>
        </p:sp>
        <p:sp>
          <p:nvSpPr>
            <p:cNvPr id="103" name="Freeform 34">
              <a:extLst>
                <a:ext uri="{FF2B5EF4-FFF2-40B4-BE49-F238E27FC236}">
                  <a16:creationId xmlns:a16="http://schemas.microsoft.com/office/drawing/2014/main" id="{72072936-2213-1C03-00D3-9DD50A6D2E55}"/>
                </a:ext>
              </a:extLst>
            </p:cNvPr>
            <p:cNvSpPr>
              <a:spLocks/>
            </p:cNvSpPr>
            <p:nvPr/>
          </p:nvSpPr>
          <p:spPr>
            <a:xfrm>
              <a:off x="11218434" y="2020013"/>
              <a:ext cx="2193719" cy="2193719"/>
            </a:xfrm>
            <a:custGeom>
              <a:avLst/>
              <a:gdLst/>
              <a:ahLst/>
              <a:cxnLst/>
              <a:rect l="l" t="t" r="r" b="b"/>
              <a:pathLst>
                <a:path w="2193719" h="2193719">
                  <a:moveTo>
                    <a:pt x="0" y="0"/>
                  </a:moveTo>
                  <a:lnTo>
                    <a:pt x="2193719" y="0"/>
                  </a:lnTo>
                  <a:lnTo>
                    <a:pt x="2193719" y="2193719"/>
                  </a:lnTo>
                  <a:lnTo>
                    <a:pt x="0" y="2193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pt-BR" sz="759"/>
            </a:p>
          </p:txBody>
        </p:sp>
        <p:sp>
          <p:nvSpPr>
            <p:cNvPr id="104" name="Freeform 35">
              <a:extLst>
                <a:ext uri="{FF2B5EF4-FFF2-40B4-BE49-F238E27FC236}">
                  <a16:creationId xmlns:a16="http://schemas.microsoft.com/office/drawing/2014/main" id="{3EDCDF51-FF96-BC1F-08D8-AD17078EA9EC}"/>
                </a:ext>
              </a:extLst>
            </p:cNvPr>
            <p:cNvSpPr>
              <a:spLocks/>
            </p:cNvSpPr>
            <p:nvPr/>
          </p:nvSpPr>
          <p:spPr>
            <a:xfrm>
              <a:off x="13974156" y="2754482"/>
              <a:ext cx="2415306" cy="829987"/>
            </a:xfrm>
            <a:custGeom>
              <a:avLst/>
              <a:gdLst/>
              <a:ahLst/>
              <a:cxnLst/>
              <a:rect l="l" t="t" r="r" b="b"/>
              <a:pathLst>
                <a:path w="2415306" h="829987">
                  <a:moveTo>
                    <a:pt x="0" y="0"/>
                  </a:moveTo>
                  <a:lnTo>
                    <a:pt x="2415307" y="0"/>
                  </a:lnTo>
                  <a:lnTo>
                    <a:pt x="2415307" y="829987"/>
                  </a:lnTo>
                  <a:lnTo>
                    <a:pt x="0" y="8299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 sz="759"/>
            </a:p>
          </p:txBody>
        </p:sp>
        <p:sp>
          <p:nvSpPr>
            <p:cNvPr id="105" name="Freeform 36">
              <a:extLst>
                <a:ext uri="{FF2B5EF4-FFF2-40B4-BE49-F238E27FC236}">
                  <a16:creationId xmlns:a16="http://schemas.microsoft.com/office/drawing/2014/main" id="{2970AC1F-2EA6-E6A1-AD41-2BC5BAD46E9A}"/>
                </a:ext>
              </a:extLst>
            </p:cNvPr>
            <p:cNvSpPr>
              <a:spLocks/>
            </p:cNvSpPr>
            <p:nvPr/>
          </p:nvSpPr>
          <p:spPr>
            <a:xfrm>
              <a:off x="16951466" y="2461731"/>
              <a:ext cx="1452513" cy="1328142"/>
            </a:xfrm>
            <a:custGeom>
              <a:avLst/>
              <a:gdLst/>
              <a:ahLst/>
              <a:cxnLst/>
              <a:rect l="l" t="t" r="r" b="b"/>
              <a:pathLst>
                <a:path w="1452513" h="1328142">
                  <a:moveTo>
                    <a:pt x="0" y="0"/>
                  </a:moveTo>
                  <a:lnTo>
                    <a:pt x="1452513" y="0"/>
                  </a:lnTo>
                  <a:lnTo>
                    <a:pt x="1452513" y="1328141"/>
                  </a:lnTo>
                  <a:lnTo>
                    <a:pt x="0" y="1328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pt-BR" sz="759"/>
            </a:p>
          </p:txBody>
        </p:sp>
        <p:sp>
          <p:nvSpPr>
            <p:cNvPr id="106" name="Freeform 37">
              <a:extLst>
                <a:ext uri="{FF2B5EF4-FFF2-40B4-BE49-F238E27FC236}">
                  <a16:creationId xmlns:a16="http://schemas.microsoft.com/office/drawing/2014/main" id="{429FFB80-1AE9-9D39-0183-015F35120B76}"/>
                </a:ext>
              </a:extLst>
            </p:cNvPr>
            <p:cNvSpPr>
              <a:spLocks/>
            </p:cNvSpPr>
            <p:nvPr/>
          </p:nvSpPr>
          <p:spPr>
            <a:xfrm>
              <a:off x="18943524" y="2754482"/>
              <a:ext cx="3074026" cy="829987"/>
            </a:xfrm>
            <a:custGeom>
              <a:avLst/>
              <a:gdLst/>
              <a:ahLst/>
              <a:cxnLst/>
              <a:rect l="l" t="t" r="r" b="b"/>
              <a:pathLst>
                <a:path w="3074026" h="829987">
                  <a:moveTo>
                    <a:pt x="0" y="0"/>
                  </a:moveTo>
                  <a:lnTo>
                    <a:pt x="3074026" y="0"/>
                  </a:lnTo>
                  <a:lnTo>
                    <a:pt x="3074026" y="829987"/>
                  </a:lnTo>
                  <a:lnTo>
                    <a:pt x="0" y="8299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endParaRPr lang="pt-BR" sz="759"/>
            </a:p>
          </p:txBody>
        </p:sp>
        <p:sp>
          <p:nvSpPr>
            <p:cNvPr id="107" name="Freeform 38">
              <a:extLst>
                <a:ext uri="{FF2B5EF4-FFF2-40B4-BE49-F238E27FC236}">
                  <a16:creationId xmlns:a16="http://schemas.microsoft.com/office/drawing/2014/main" id="{5B5B0824-ED2E-B11A-2E75-90F4285CBB29}"/>
                </a:ext>
              </a:extLst>
            </p:cNvPr>
            <p:cNvSpPr>
              <a:spLocks/>
            </p:cNvSpPr>
            <p:nvPr/>
          </p:nvSpPr>
          <p:spPr>
            <a:xfrm>
              <a:off x="22002004" y="2591819"/>
              <a:ext cx="2724085" cy="1082824"/>
            </a:xfrm>
            <a:custGeom>
              <a:avLst/>
              <a:gdLst/>
              <a:ahLst/>
              <a:cxnLst/>
              <a:rect l="l" t="t" r="r" b="b"/>
              <a:pathLst>
                <a:path w="2724085" h="1082824">
                  <a:moveTo>
                    <a:pt x="0" y="0"/>
                  </a:moveTo>
                  <a:lnTo>
                    <a:pt x="2724086" y="0"/>
                  </a:lnTo>
                  <a:lnTo>
                    <a:pt x="2724086" y="1082824"/>
                  </a:lnTo>
                  <a:lnTo>
                    <a:pt x="0" y="1082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  <p:txBody>
            <a:bodyPr/>
            <a:lstStyle/>
            <a:p>
              <a:endParaRPr lang="pt-BR" sz="759"/>
            </a:p>
          </p:txBody>
        </p:sp>
        <p:sp>
          <p:nvSpPr>
            <p:cNvPr id="108" name="Freeform 39">
              <a:extLst>
                <a:ext uri="{FF2B5EF4-FFF2-40B4-BE49-F238E27FC236}">
                  <a16:creationId xmlns:a16="http://schemas.microsoft.com/office/drawing/2014/main" id="{B99D391D-35E2-5C15-5EA3-83D1BFE3061F}"/>
                </a:ext>
              </a:extLst>
            </p:cNvPr>
            <p:cNvSpPr>
              <a:spLocks/>
            </p:cNvSpPr>
            <p:nvPr/>
          </p:nvSpPr>
          <p:spPr>
            <a:xfrm>
              <a:off x="24846767" y="996197"/>
              <a:ext cx="1847738" cy="369750"/>
            </a:xfrm>
            <a:custGeom>
              <a:avLst/>
              <a:gdLst/>
              <a:ahLst/>
              <a:cxnLst/>
              <a:rect l="l" t="t" r="r" b="b"/>
              <a:pathLst>
                <a:path w="1847738" h="369750">
                  <a:moveTo>
                    <a:pt x="0" y="0"/>
                  </a:moveTo>
                  <a:lnTo>
                    <a:pt x="1847738" y="0"/>
                  </a:lnTo>
                  <a:lnTo>
                    <a:pt x="1847738" y="369750"/>
                  </a:lnTo>
                  <a:lnTo>
                    <a:pt x="0" y="369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 r="-150136"/>
              </a:stretch>
            </a:blipFill>
          </p:spPr>
          <p:txBody>
            <a:bodyPr/>
            <a:lstStyle/>
            <a:p>
              <a:endParaRPr lang="pt-BR" sz="759"/>
            </a:p>
          </p:txBody>
        </p:sp>
        <p:sp>
          <p:nvSpPr>
            <p:cNvPr id="109" name="Freeform 40">
              <a:extLst>
                <a:ext uri="{FF2B5EF4-FFF2-40B4-BE49-F238E27FC236}">
                  <a16:creationId xmlns:a16="http://schemas.microsoft.com/office/drawing/2014/main" id="{C26D1149-A6C5-3395-C7BB-A6D80896E2FE}"/>
                </a:ext>
              </a:extLst>
            </p:cNvPr>
            <p:cNvSpPr>
              <a:spLocks/>
            </p:cNvSpPr>
            <p:nvPr/>
          </p:nvSpPr>
          <p:spPr>
            <a:xfrm>
              <a:off x="24846767" y="1494355"/>
              <a:ext cx="2759022" cy="369750"/>
            </a:xfrm>
            <a:custGeom>
              <a:avLst/>
              <a:gdLst/>
              <a:ahLst/>
              <a:cxnLst/>
              <a:rect l="l" t="t" r="r" b="b"/>
              <a:pathLst>
                <a:path w="2759022" h="369750">
                  <a:moveTo>
                    <a:pt x="0" y="0"/>
                  </a:moveTo>
                  <a:lnTo>
                    <a:pt x="2759022" y="0"/>
                  </a:lnTo>
                  <a:lnTo>
                    <a:pt x="2759022" y="369750"/>
                  </a:lnTo>
                  <a:lnTo>
                    <a:pt x="0" y="369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 l="-67518"/>
              </a:stretch>
            </a:blipFill>
          </p:spPr>
          <p:txBody>
            <a:bodyPr/>
            <a:lstStyle/>
            <a:p>
              <a:endParaRPr lang="pt-BR" sz="759"/>
            </a:p>
          </p:txBody>
        </p:sp>
        <p:sp>
          <p:nvSpPr>
            <p:cNvPr id="110" name="Freeform 41">
              <a:extLst>
                <a:ext uri="{FF2B5EF4-FFF2-40B4-BE49-F238E27FC236}">
                  <a16:creationId xmlns:a16="http://schemas.microsoft.com/office/drawing/2014/main" id="{689AA81A-7506-DF8C-F90C-53E3B2B71F7C}"/>
                </a:ext>
              </a:extLst>
            </p:cNvPr>
            <p:cNvSpPr>
              <a:spLocks/>
            </p:cNvSpPr>
            <p:nvPr/>
          </p:nvSpPr>
          <p:spPr>
            <a:xfrm>
              <a:off x="24959945" y="2886134"/>
              <a:ext cx="2532665" cy="566684"/>
            </a:xfrm>
            <a:custGeom>
              <a:avLst/>
              <a:gdLst/>
              <a:ahLst/>
              <a:cxnLst/>
              <a:rect l="l" t="t" r="r" b="b"/>
              <a:pathLst>
                <a:path w="2532665" h="566684">
                  <a:moveTo>
                    <a:pt x="0" y="0"/>
                  </a:moveTo>
                  <a:lnTo>
                    <a:pt x="2532665" y="0"/>
                  </a:lnTo>
                  <a:lnTo>
                    <a:pt x="2532665" y="566683"/>
                  </a:lnTo>
                  <a:lnTo>
                    <a:pt x="0" y="5666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</p:spPr>
          <p:txBody>
            <a:bodyPr/>
            <a:lstStyle/>
            <a:p>
              <a:endParaRPr lang="pt-BR" sz="759"/>
            </a:p>
          </p:txBody>
        </p:sp>
      </p:grpSp>
      <p:grpSp>
        <p:nvGrpSpPr>
          <p:cNvPr id="132" name="Group 18">
            <a:extLst>
              <a:ext uri="{FF2B5EF4-FFF2-40B4-BE49-F238E27FC236}">
                <a16:creationId xmlns:a16="http://schemas.microsoft.com/office/drawing/2014/main" id="{1236FC4B-9E7B-66BF-3ED2-3B32FA33FE91}"/>
              </a:ext>
            </a:extLst>
          </p:cNvPr>
          <p:cNvGrpSpPr>
            <a:grpSpLocks/>
          </p:cNvGrpSpPr>
          <p:nvPr/>
        </p:nvGrpSpPr>
        <p:grpSpPr>
          <a:xfrm rot="-5400000">
            <a:off x="654580" y="23445172"/>
            <a:ext cx="31543898" cy="75929"/>
            <a:chOff x="0" y="0"/>
            <a:chExt cx="5966941" cy="58207"/>
          </a:xfrm>
        </p:grpSpPr>
        <p:sp>
          <p:nvSpPr>
            <p:cNvPr id="133" name="Freeform 19">
              <a:extLst>
                <a:ext uri="{FF2B5EF4-FFF2-40B4-BE49-F238E27FC236}">
                  <a16:creationId xmlns:a16="http://schemas.microsoft.com/office/drawing/2014/main" id="{97917DDB-C97B-6237-F4ED-608A60CE54DC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5966940" cy="58207"/>
            </a:xfrm>
            <a:custGeom>
              <a:avLst/>
              <a:gdLst/>
              <a:ahLst/>
              <a:cxnLst/>
              <a:rect l="l" t="t" r="r" b="b"/>
              <a:pathLst>
                <a:path w="5966940" h="58207">
                  <a:moveTo>
                    <a:pt x="0" y="0"/>
                  </a:moveTo>
                  <a:lnTo>
                    <a:pt x="5966940" y="0"/>
                  </a:lnTo>
                  <a:lnTo>
                    <a:pt x="5966940" y="58207"/>
                  </a:lnTo>
                  <a:lnTo>
                    <a:pt x="0" y="58207"/>
                  </a:lnTo>
                  <a:close/>
                </a:path>
              </a:pathLst>
            </a:custGeom>
            <a:gradFill rotWithShape="1">
              <a:gsLst>
                <a:gs pos="0">
                  <a:srgbClr val="1F527B">
                    <a:alpha val="38000"/>
                  </a:srgbClr>
                </a:gs>
                <a:gs pos="33333">
                  <a:srgbClr val="00ABFF">
                    <a:alpha val="38000"/>
                  </a:srgbClr>
                </a:gs>
                <a:gs pos="66667">
                  <a:srgbClr val="21B863">
                    <a:alpha val="38000"/>
                  </a:srgbClr>
                </a:gs>
                <a:gs pos="100000">
                  <a:srgbClr val="FCFF9A">
                    <a:alpha val="38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t-BR" sz="759"/>
            </a:p>
          </p:txBody>
        </p:sp>
        <p:sp>
          <p:nvSpPr>
            <p:cNvPr id="134" name="TextBox 20">
              <a:extLst>
                <a:ext uri="{FF2B5EF4-FFF2-40B4-BE49-F238E27FC236}">
                  <a16:creationId xmlns:a16="http://schemas.microsoft.com/office/drawing/2014/main" id="{DFEBA4DD-691E-FC36-88A2-4DEED0238D96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19050"/>
              <a:ext cx="5966941" cy="77257"/>
            </a:xfrm>
            <a:prstGeom prst="rect">
              <a:avLst/>
            </a:prstGeom>
          </p:spPr>
          <p:txBody>
            <a:bodyPr lIns="21435" tIns="21435" rIns="21435" bIns="21435" rtlCol="0" anchor="ctr"/>
            <a:lstStyle/>
            <a:p>
              <a:pPr algn="ctr">
                <a:lnSpc>
                  <a:spcPts val="838"/>
                </a:lnSpc>
              </a:pPr>
              <a:endParaRPr sz="759"/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9E8D744D-24CB-D1D6-8003-4D6D2727EE28}"/>
              </a:ext>
            </a:extLst>
          </p:cNvPr>
          <p:cNvGrpSpPr>
            <a:grpSpLocks/>
          </p:cNvGrpSpPr>
          <p:nvPr/>
        </p:nvGrpSpPr>
        <p:grpSpPr>
          <a:xfrm>
            <a:off x="807245" y="39644106"/>
            <a:ext cx="14097000" cy="2949159"/>
            <a:chOff x="-1663667" y="40676064"/>
            <a:chExt cx="13585152" cy="2928441"/>
          </a:xfrm>
        </p:grpSpPr>
        <p:sp>
          <p:nvSpPr>
            <p:cNvPr id="3" name="Freeform 22">
              <a:extLst>
                <a:ext uri="{FF2B5EF4-FFF2-40B4-BE49-F238E27FC236}">
                  <a16:creationId xmlns:a16="http://schemas.microsoft.com/office/drawing/2014/main" id="{368D71A4-DAAD-4F29-3123-8607544F2C34}"/>
                </a:ext>
              </a:extLst>
            </p:cNvPr>
            <p:cNvSpPr>
              <a:spLocks/>
            </p:cNvSpPr>
            <p:nvPr/>
          </p:nvSpPr>
          <p:spPr>
            <a:xfrm>
              <a:off x="-1663667" y="42613900"/>
              <a:ext cx="2615935" cy="483422"/>
            </a:xfrm>
            <a:custGeom>
              <a:avLst/>
              <a:gdLst/>
              <a:ahLst/>
              <a:cxnLst/>
              <a:rect l="l" t="t" r="r" b="b"/>
              <a:pathLst>
                <a:path w="1524022" h="274273">
                  <a:moveTo>
                    <a:pt x="0" y="0"/>
                  </a:moveTo>
                  <a:lnTo>
                    <a:pt x="1524022" y="0"/>
                  </a:lnTo>
                  <a:lnTo>
                    <a:pt x="1524022" y="274274"/>
                  </a:lnTo>
                  <a:lnTo>
                    <a:pt x="0" y="274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 t="-1920" b="-644"/>
              </a:stretch>
            </a:blipFill>
          </p:spPr>
          <p:txBody>
            <a:bodyPr/>
            <a:lstStyle/>
            <a:p>
              <a:endParaRPr lang="pt-BR" sz="759" dirty="0"/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A326A1CF-C2EA-A8A3-FF35-7736C7EAFDE6}"/>
                </a:ext>
              </a:extLst>
            </p:cNvPr>
            <p:cNvSpPr txBox="1">
              <a:spLocks/>
            </p:cNvSpPr>
            <p:nvPr/>
          </p:nvSpPr>
          <p:spPr>
            <a:xfrm>
              <a:off x="-1141461" y="40691570"/>
              <a:ext cx="2132417" cy="1073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91"/>
                </a:lnSpc>
              </a:pPr>
              <a:r>
                <a:rPr lang="en-US" sz="2000" b="1" dirty="0">
                  <a:solidFill>
                    <a:srgbClr val="34353A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PATROCÍNIO </a:t>
              </a:r>
              <a:r>
                <a:rPr lang="en-US" sz="2000" b="1" dirty="0">
                  <a:gradFill>
                    <a:gsLst>
                      <a:gs pos="0">
                        <a:srgbClr val="464646">
                          <a:alpha val="100000"/>
                        </a:srgbClr>
                      </a:gs>
                      <a:gs pos="33333">
                        <a:srgbClr val="7C6738">
                          <a:alpha val="100000"/>
                        </a:srgbClr>
                      </a:gs>
                      <a:gs pos="66667">
                        <a:srgbClr val="9F8B39">
                          <a:alpha val="100000"/>
                        </a:srgbClr>
                      </a:gs>
                      <a:gs pos="100000">
                        <a:srgbClr val="BEAD50">
                          <a:alpha val="100000"/>
                        </a:srgbClr>
                      </a:gs>
                    </a:gsLst>
                    <a:lin ang="0"/>
                  </a:gradFill>
                  <a:latin typeface="Oswald Bold"/>
                  <a:ea typeface="Oswald Bold"/>
                  <a:cs typeface="Oswald Bold"/>
                  <a:sym typeface="Oswald Bold"/>
                </a:rPr>
                <a:t>OURO:</a:t>
              </a:r>
            </a:p>
          </p:txBody>
        </p:sp>
        <p:sp>
          <p:nvSpPr>
            <p:cNvPr id="10" name="TextBox 24">
              <a:extLst>
                <a:ext uri="{FF2B5EF4-FFF2-40B4-BE49-F238E27FC236}">
                  <a16:creationId xmlns:a16="http://schemas.microsoft.com/office/drawing/2014/main" id="{FD0F6867-2EA3-E35F-F98F-6D82150A9ADA}"/>
                </a:ext>
              </a:extLst>
            </p:cNvPr>
            <p:cNvSpPr txBox="1">
              <a:spLocks/>
            </p:cNvSpPr>
            <p:nvPr/>
          </p:nvSpPr>
          <p:spPr>
            <a:xfrm>
              <a:off x="3015029" y="40712675"/>
              <a:ext cx="2132418" cy="1073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71"/>
                </a:lnSpc>
              </a:pPr>
              <a:r>
                <a:rPr lang="en-US" sz="2000" b="1" dirty="0">
                  <a:solidFill>
                    <a:srgbClr val="323437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PATROCÍNIO </a:t>
              </a:r>
              <a:r>
                <a:rPr lang="en-US" sz="2000" b="1" dirty="0">
                  <a:gradFill>
                    <a:gsLst>
                      <a:gs pos="0">
                        <a:srgbClr val="3A3A3A">
                          <a:alpha val="100000"/>
                        </a:srgbClr>
                      </a:gs>
                      <a:gs pos="33333">
                        <a:srgbClr val="464646">
                          <a:alpha val="100000"/>
                        </a:srgbClr>
                      </a:gs>
                      <a:gs pos="66667">
                        <a:srgbClr val="7A7A7A">
                          <a:alpha val="100000"/>
                        </a:srgbClr>
                      </a:gs>
                      <a:gs pos="100000">
                        <a:srgbClr val="838383">
                          <a:alpha val="100000"/>
                        </a:srgbClr>
                      </a:gs>
                    </a:gsLst>
                    <a:lin ang="18900000"/>
                  </a:gradFill>
                  <a:latin typeface="Oswald Bold"/>
                  <a:ea typeface="Oswald Bold"/>
                  <a:cs typeface="Oswald Bold"/>
                  <a:sym typeface="Oswald Bold"/>
                </a:rPr>
                <a:t>PRATA:</a:t>
              </a:r>
            </a:p>
          </p:txBody>
        </p:sp>
        <p:sp>
          <p:nvSpPr>
            <p:cNvPr id="11" name="Freeform 25">
              <a:extLst>
                <a:ext uri="{FF2B5EF4-FFF2-40B4-BE49-F238E27FC236}">
                  <a16:creationId xmlns:a16="http://schemas.microsoft.com/office/drawing/2014/main" id="{90730416-C424-3256-E0FA-E6EB18819942}"/>
                </a:ext>
              </a:extLst>
            </p:cNvPr>
            <p:cNvSpPr>
              <a:spLocks/>
            </p:cNvSpPr>
            <p:nvPr/>
          </p:nvSpPr>
          <p:spPr>
            <a:xfrm>
              <a:off x="3881849" y="42650422"/>
              <a:ext cx="2132418" cy="547297"/>
            </a:xfrm>
            <a:custGeom>
              <a:avLst/>
              <a:gdLst/>
              <a:ahLst/>
              <a:cxnLst/>
              <a:rect l="l" t="t" r="r" b="b"/>
              <a:pathLst>
                <a:path w="1223710" h="321159">
                  <a:moveTo>
                    <a:pt x="0" y="0"/>
                  </a:moveTo>
                  <a:lnTo>
                    <a:pt x="1223710" y="0"/>
                  </a:lnTo>
                  <a:lnTo>
                    <a:pt x="1223710" y="321159"/>
                  </a:lnTo>
                  <a:lnTo>
                    <a:pt x="0" y="321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t="-5164" r="-6256" b="-3137"/>
              </a:stretch>
            </a:blipFill>
          </p:spPr>
          <p:txBody>
            <a:bodyPr/>
            <a:lstStyle/>
            <a:p>
              <a:endParaRPr lang="pt-BR" sz="759"/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A4D5941F-9113-FA0C-4475-6F916990A51B}"/>
                </a:ext>
              </a:extLst>
            </p:cNvPr>
            <p:cNvSpPr>
              <a:spLocks/>
            </p:cNvSpPr>
            <p:nvPr/>
          </p:nvSpPr>
          <p:spPr>
            <a:xfrm>
              <a:off x="1556255" y="42609078"/>
              <a:ext cx="2132418" cy="547296"/>
            </a:xfrm>
            <a:custGeom>
              <a:avLst/>
              <a:gdLst/>
              <a:ahLst/>
              <a:cxnLst/>
              <a:rect l="l" t="t" r="r" b="b"/>
              <a:pathLst>
                <a:path w="1152932" h="317532">
                  <a:moveTo>
                    <a:pt x="0" y="0"/>
                  </a:moveTo>
                  <a:lnTo>
                    <a:pt x="1152932" y="0"/>
                  </a:lnTo>
                  <a:lnTo>
                    <a:pt x="1152932" y="317532"/>
                  </a:lnTo>
                  <a:lnTo>
                    <a:pt x="0" y="3175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 l="-4193" t="-83387" r="-3461" b="-93165"/>
              </a:stretch>
            </a:blipFill>
          </p:spPr>
          <p:txBody>
            <a:bodyPr/>
            <a:lstStyle/>
            <a:p>
              <a:endParaRPr lang="pt-BR" sz="759"/>
            </a:p>
          </p:txBody>
        </p:sp>
        <p:sp>
          <p:nvSpPr>
            <p:cNvPr id="13" name="TextBox 36">
              <a:extLst>
                <a:ext uri="{FF2B5EF4-FFF2-40B4-BE49-F238E27FC236}">
                  <a16:creationId xmlns:a16="http://schemas.microsoft.com/office/drawing/2014/main" id="{E6F6B14B-52AC-7F55-8423-0B38BBF7FCDD}"/>
                </a:ext>
              </a:extLst>
            </p:cNvPr>
            <p:cNvSpPr txBox="1">
              <a:spLocks/>
            </p:cNvSpPr>
            <p:nvPr/>
          </p:nvSpPr>
          <p:spPr>
            <a:xfrm>
              <a:off x="8964097" y="40676064"/>
              <a:ext cx="2132416" cy="1073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69"/>
                </a:lnSpc>
              </a:pPr>
              <a:r>
                <a:rPr lang="en-US" sz="2000" b="1" dirty="0">
                  <a:gradFill>
                    <a:gsLst>
                      <a:gs pos="0">
                        <a:srgbClr val="444343">
                          <a:alpha val="100000"/>
                        </a:srgbClr>
                      </a:gs>
                      <a:gs pos="33333">
                        <a:srgbClr val="68605D">
                          <a:alpha val="100000"/>
                        </a:srgbClr>
                      </a:gs>
                      <a:gs pos="66667">
                        <a:srgbClr val="914C2B">
                          <a:alpha val="100000"/>
                        </a:srgbClr>
                      </a:gs>
                      <a:gs pos="100000">
                        <a:srgbClr val="BA745B">
                          <a:alpha val="100000"/>
                        </a:srgbClr>
                      </a:gs>
                    </a:gsLst>
                    <a:lin ang="0"/>
                  </a:gradFill>
                  <a:latin typeface="Oswald Bold"/>
                  <a:ea typeface="Oswald Bold"/>
                  <a:cs typeface="Oswald Bold"/>
                  <a:sym typeface="Oswald Bold"/>
                </a:rPr>
                <a:t>PATROCÍNO BRONZE:</a:t>
              </a:r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52AA17DD-967F-E13A-FDF2-7D4D7076A514}"/>
                </a:ext>
              </a:extLst>
            </p:cNvPr>
            <p:cNvSpPr>
              <a:spLocks/>
            </p:cNvSpPr>
            <p:nvPr/>
          </p:nvSpPr>
          <p:spPr>
            <a:xfrm>
              <a:off x="10731226" y="41910484"/>
              <a:ext cx="1071410" cy="862223"/>
            </a:xfrm>
            <a:custGeom>
              <a:avLst/>
              <a:gdLst/>
              <a:ahLst/>
              <a:cxnLst/>
              <a:rect l="l" t="t" r="r" b="b"/>
              <a:pathLst>
                <a:path w="623174" h="512796">
                  <a:moveTo>
                    <a:pt x="0" y="0"/>
                  </a:moveTo>
                  <a:lnTo>
                    <a:pt x="623174" y="0"/>
                  </a:lnTo>
                  <a:lnTo>
                    <a:pt x="623174" y="512797"/>
                  </a:lnTo>
                  <a:lnTo>
                    <a:pt x="0" y="512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 t="-33654" b="-18597"/>
              </a:stretch>
            </a:blipFill>
          </p:spPr>
          <p:txBody>
            <a:bodyPr/>
            <a:lstStyle/>
            <a:p>
              <a:endParaRPr lang="pt-BR" sz="759" dirty="0"/>
            </a:p>
          </p:txBody>
        </p:sp>
        <p:sp>
          <p:nvSpPr>
            <p:cNvPr id="15" name="Freeform 28">
              <a:extLst>
                <a:ext uri="{FF2B5EF4-FFF2-40B4-BE49-F238E27FC236}">
                  <a16:creationId xmlns:a16="http://schemas.microsoft.com/office/drawing/2014/main" id="{2CBCD9A3-F5D8-A2AD-D48B-AA50F2983FB1}"/>
                </a:ext>
              </a:extLst>
            </p:cNvPr>
            <p:cNvSpPr>
              <a:spLocks/>
            </p:cNvSpPr>
            <p:nvPr/>
          </p:nvSpPr>
          <p:spPr>
            <a:xfrm>
              <a:off x="9737673" y="41208878"/>
              <a:ext cx="1139201" cy="434503"/>
            </a:xfrm>
            <a:custGeom>
              <a:avLst/>
              <a:gdLst/>
              <a:ahLst/>
              <a:cxnLst/>
              <a:rect l="l" t="t" r="r" b="b"/>
              <a:pathLst>
                <a:path w="662604" h="258415">
                  <a:moveTo>
                    <a:pt x="0" y="0"/>
                  </a:moveTo>
                  <a:lnTo>
                    <a:pt x="662604" y="0"/>
                  </a:lnTo>
                  <a:lnTo>
                    <a:pt x="662604" y="258415"/>
                  </a:lnTo>
                  <a:lnTo>
                    <a:pt x="0" y="258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/>
              <a:stretch>
                <a:fillRect/>
              </a:stretch>
            </a:blipFill>
          </p:spPr>
          <p:txBody>
            <a:bodyPr/>
            <a:lstStyle/>
            <a:p>
              <a:endParaRPr lang="pt-BR" sz="759"/>
            </a:p>
          </p:txBody>
        </p:sp>
        <p:sp>
          <p:nvSpPr>
            <p:cNvPr id="16" name="Freeform 29">
              <a:extLst>
                <a:ext uri="{FF2B5EF4-FFF2-40B4-BE49-F238E27FC236}">
                  <a16:creationId xmlns:a16="http://schemas.microsoft.com/office/drawing/2014/main" id="{D0590C54-6535-54E3-63EE-97329829B3F0}"/>
                </a:ext>
              </a:extLst>
            </p:cNvPr>
            <p:cNvSpPr>
              <a:spLocks/>
            </p:cNvSpPr>
            <p:nvPr/>
          </p:nvSpPr>
          <p:spPr>
            <a:xfrm>
              <a:off x="7273498" y="41080339"/>
              <a:ext cx="758451" cy="747828"/>
            </a:xfrm>
            <a:custGeom>
              <a:avLst/>
              <a:gdLst/>
              <a:ahLst/>
              <a:cxnLst/>
              <a:rect l="l" t="t" r="r" b="b"/>
              <a:pathLst>
                <a:path w="441145" h="444761">
                  <a:moveTo>
                    <a:pt x="0" y="0"/>
                  </a:moveTo>
                  <a:lnTo>
                    <a:pt x="441145" y="0"/>
                  </a:lnTo>
                  <a:lnTo>
                    <a:pt x="441145" y="444761"/>
                  </a:lnTo>
                  <a:lnTo>
                    <a:pt x="0" y="4447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/>
              <a:stretch>
                <a:fillRect/>
              </a:stretch>
            </a:blipFill>
          </p:spPr>
          <p:txBody>
            <a:bodyPr/>
            <a:lstStyle/>
            <a:p>
              <a:endParaRPr lang="pt-BR" sz="759"/>
            </a:p>
          </p:txBody>
        </p:sp>
        <p:sp>
          <p:nvSpPr>
            <p:cNvPr id="17" name="Freeform 30">
              <a:extLst>
                <a:ext uri="{FF2B5EF4-FFF2-40B4-BE49-F238E27FC236}">
                  <a16:creationId xmlns:a16="http://schemas.microsoft.com/office/drawing/2014/main" id="{CA7243E3-FEEC-37B3-5280-72B30FBED471}"/>
                </a:ext>
              </a:extLst>
            </p:cNvPr>
            <p:cNvSpPr>
              <a:spLocks/>
            </p:cNvSpPr>
            <p:nvPr/>
          </p:nvSpPr>
          <p:spPr>
            <a:xfrm>
              <a:off x="9438805" y="42889650"/>
              <a:ext cx="893041" cy="714855"/>
            </a:xfrm>
            <a:custGeom>
              <a:avLst/>
              <a:gdLst/>
              <a:ahLst/>
              <a:cxnLst/>
              <a:rect l="l" t="t" r="r" b="b"/>
              <a:pathLst>
                <a:path w="519428" h="425151">
                  <a:moveTo>
                    <a:pt x="0" y="0"/>
                  </a:moveTo>
                  <a:lnTo>
                    <a:pt x="519428" y="0"/>
                  </a:lnTo>
                  <a:lnTo>
                    <a:pt x="519428" y="425151"/>
                  </a:lnTo>
                  <a:lnTo>
                    <a:pt x="0" y="425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/>
              <a:stretch>
                <a:fillRect l="-56633" t="-28984" r="-54694" b="-25930"/>
              </a:stretch>
            </a:blipFill>
          </p:spPr>
          <p:txBody>
            <a:bodyPr/>
            <a:lstStyle/>
            <a:p>
              <a:endParaRPr lang="pt-BR" sz="759" dirty="0"/>
            </a:p>
          </p:txBody>
        </p:sp>
        <p:sp>
          <p:nvSpPr>
            <p:cNvPr id="18" name="Freeform 31">
              <a:extLst>
                <a:ext uri="{FF2B5EF4-FFF2-40B4-BE49-F238E27FC236}">
                  <a16:creationId xmlns:a16="http://schemas.microsoft.com/office/drawing/2014/main" id="{8794F327-C39F-6EBA-9D42-E4CE026E6E56}"/>
                </a:ext>
              </a:extLst>
            </p:cNvPr>
            <p:cNvSpPr>
              <a:spLocks/>
            </p:cNvSpPr>
            <p:nvPr/>
          </p:nvSpPr>
          <p:spPr>
            <a:xfrm>
              <a:off x="8020252" y="41976126"/>
              <a:ext cx="697057" cy="801769"/>
            </a:xfrm>
            <a:custGeom>
              <a:avLst/>
              <a:gdLst/>
              <a:ahLst/>
              <a:cxnLst/>
              <a:rect l="l" t="t" r="r" b="b"/>
              <a:pathLst>
                <a:path w="405436" h="476842">
                  <a:moveTo>
                    <a:pt x="0" y="0"/>
                  </a:moveTo>
                  <a:lnTo>
                    <a:pt x="405437" y="0"/>
                  </a:lnTo>
                  <a:lnTo>
                    <a:pt x="405437" y="476841"/>
                  </a:lnTo>
                  <a:lnTo>
                    <a:pt x="0" y="4768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/>
              <a:stretch>
                <a:fillRect/>
              </a:stretch>
            </a:blipFill>
          </p:spPr>
          <p:txBody>
            <a:bodyPr/>
            <a:lstStyle/>
            <a:p>
              <a:endParaRPr lang="pt-BR" sz="759" dirty="0"/>
            </a:p>
          </p:txBody>
        </p:sp>
        <p:sp>
          <p:nvSpPr>
            <p:cNvPr id="19" name="Freeform 32">
              <a:extLst>
                <a:ext uri="{FF2B5EF4-FFF2-40B4-BE49-F238E27FC236}">
                  <a16:creationId xmlns:a16="http://schemas.microsoft.com/office/drawing/2014/main" id="{AA1C6355-76F9-D687-AC49-5C09986B013D}"/>
                </a:ext>
              </a:extLst>
            </p:cNvPr>
            <p:cNvSpPr>
              <a:spLocks/>
            </p:cNvSpPr>
            <p:nvPr/>
          </p:nvSpPr>
          <p:spPr>
            <a:xfrm>
              <a:off x="11078949" y="41047758"/>
              <a:ext cx="842536" cy="679895"/>
            </a:xfrm>
            <a:custGeom>
              <a:avLst/>
              <a:gdLst/>
              <a:ahLst/>
              <a:cxnLst/>
              <a:rect l="l" t="t" r="r" b="b"/>
              <a:pathLst>
                <a:path w="490052" h="404359">
                  <a:moveTo>
                    <a:pt x="0" y="0"/>
                  </a:moveTo>
                  <a:lnTo>
                    <a:pt x="490051" y="0"/>
                  </a:lnTo>
                  <a:lnTo>
                    <a:pt x="490051" y="404359"/>
                  </a:lnTo>
                  <a:lnTo>
                    <a:pt x="0" y="404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/>
              <a:stretch>
                <a:fillRect l="-36555" t="-25079" r="-41482" b="-27468"/>
              </a:stretch>
            </a:blipFill>
          </p:spPr>
          <p:txBody>
            <a:bodyPr/>
            <a:lstStyle/>
            <a:p>
              <a:endParaRPr lang="pt-BR" sz="759"/>
            </a:p>
          </p:txBody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462396FB-4C55-CB80-465A-65A2B09B176A}"/>
                </a:ext>
              </a:extLst>
            </p:cNvPr>
            <p:cNvSpPr>
              <a:spLocks/>
            </p:cNvSpPr>
            <p:nvPr/>
          </p:nvSpPr>
          <p:spPr>
            <a:xfrm>
              <a:off x="7920937" y="43156374"/>
              <a:ext cx="1047572" cy="307351"/>
            </a:xfrm>
            <a:custGeom>
              <a:avLst/>
              <a:gdLst/>
              <a:ahLst/>
              <a:cxnLst/>
              <a:rect l="l" t="t" r="r" b="b"/>
              <a:pathLst>
                <a:path w="609309" h="182793">
                  <a:moveTo>
                    <a:pt x="0" y="0"/>
                  </a:moveTo>
                  <a:lnTo>
                    <a:pt x="609309" y="0"/>
                  </a:lnTo>
                  <a:lnTo>
                    <a:pt x="609309" y="182793"/>
                  </a:lnTo>
                  <a:lnTo>
                    <a:pt x="0" y="182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/>
              <a:stretch>
                <a:fillRect/>
              </a:stretch>
            </a:blipFill>
          </p:spPr>
          <p:txBody>
            <a:bodyPr/>
            <a:lstStyle/>
            <a:p>
              <a:endParaRPr lang="pt-BR" sz="759"/>
            </a:p>
          </p:txBody>
        </p:sp>
        <p:sp>
          <p:nvSpPr>
            <p:cNvPr id="21" name="Freeform 34">
              <a:extLst>
                <a:ext uri="{FF2B5EF4-FFF2-40B4-BE49-F238E27FC236}">
                  <a16:creationId xmlns:a16="http://schemas.microsoft.com/office/drawing/2014/main" id="{F7DF36F5-544A-899B-7775-5E5A91CBCABA}"/>
                </a:ext>
              </a:extLst>
            </p:cNvPr>
            <p:cNvSpPr>
              <a:spLocks/>
            </p:cNvSpPr>
            <p:nvPr/>
          </p:nvSpPr>
          <p:spPr>
            <a:xfrm>
              <a:off x="9069130" y="42282316"/>
              <a:ext cx="1377964" cy="207628"/>
            </a:xfrm>
            <a:custGeom>
              <a:avLst/>
              <a:gdLst/>
              <a:ahLst/>
              <a:cxnLst/>
              <a:rect l="l" t="t" r="r" b="b"/>
              <a:pathLst>
                <a:path w="847738" h="97490">
                  <a:moveTo>
                    <a:pt x="0" y="0"/>
                  </a:moveTo>
                  <a:lnTo>
                    <a:pt x="847738" y="0"/>
                  </a:lnTo>
                  <a:lnTo>
                    <a:pt x="847738" y="97490"/>
                  </a:lnTo>
                  <a:lnTo>
                    <a:pt x="0" y="974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/>
              <a:stretch>
                <a:fillRect/>
              </a:stretch>
            </a:blipFill>
          </p:spPr>
          <p:txBody>
            <a:bodyPr/>
            <a:lstStyle/>
            <a:p>
              <a:endParaRPr lang="pt-BR" sz="759"/>
            </a:p>
          </p:txBody>
        </p:sp>
        <p:sp>
          <p:nvSpPr>
            <p:cNvPr id="22" name="Freeform 35">
              <a:extLst>
                <a:ext uri="{FF2B5EF4-FFF2-40B4-BE49-F238E27FC236}">
                  <a16:creationId xmlns:a16="http://schemas.microsoft.com/office/drawing/2014/main" id="{F1E4DA94-1140-D97B-A73D-743C3DF8628E}"/>
                </a:ext>
              </a:extLst>
            </p:cNvPr>
            <p:cNvSpPr>
              <a:spLocks/>
            </p:cNvSpPr>
            <p:nvPr/>
          </p:nvSpPr>
          <p:spPr>
            <a:xfrm>
              <a:off x="10670827" y="43010215"/>
              <a:ext cx="895524" cy="583868"/>
            </a:xfrm>
            <a:custGeom>
              <a:avLst/>
              <a:gdLst/>
              <a:ahLst/>
              <a:cxnLst/>
              <a:rect l="l" t="t" r="r" b="b"/>
              <a:pathLst>
                <a:path w="520872" h="347248">
                  <a:moveTo>
                    <a:pt x="0" y="0"/>
                  </a:moveTo>
                  <a:lnTo>
                    <a:pt x="520873" y="0"/>
                  </a:lnTo>
                  <a:lnTo>
                    <a:pt x="520873" y="347248"/>
                  </a:lnTo>
                  <a:lnTo>
                    <a:pt x="0" y="3472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3"/>
              <a:stretch>
                <a:fillRect/>
              </a:stretch>
            </a:blipFill>
          </p:spPr>
          <p:txBody>
            <a:bodyPr/>
            <a:lstStyle/>
            <a:p>
              <a:endParaRPr lang="pt-BR" sz="759"/>
            </a:p>
          </p:txBody>
        </p:sp>
        <p:pic>
          <p:nvPicPr>
            <p:cNvPr id="23" name="Imagem 22" descr="Brasil PDAC 2024">
              <a:extLst>
                <a:ext uri="{FF2B5EF4-FFF2-40B4-BE49-F238E27FC236}">
                  <a16:creationId xmlns:a16="http://schemas.microsoft.com/office/drawing/2014/main" id="{05E65C86-7D8F-D750-2FF5-43B60431E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3881384" y="41289319"/>
              <a:ext cx="2043935" cy="660872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128EF743-08B4-E806-8AD5-F21552A37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6304" y="41271334"/>
              <a:ext cx="1047892" cy="471552"/>
            </a:xfrm>
            <a:prstGeom prst="rect">
              <a:avLst/>
            </a:prstGeom>
          </p:spPr>
        </p:pic>
        <p:pic>
          <p:nvPicPr>
            <p:cNvPr id="25" name="Imagem 24" descr="Ficheiro:AngloGold Ashanti.svg – Wikipédia, a enciclopédia livre">
              <a:extLst>
                <a:ext uri="{FF2B5EF4-FFF2-40B4-BE49-F238E27FC236}">
                  <a16:creationId xmlns:a16="http://schemas.microsoft.com/office/drawing/2014/main" id="{44E402FC-8ADD-B821-E7E3-DB89DA0A1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1772369" y="41293431"/>
              <a:ext cx="1883167" cy="547295"/>
            </a:xfrm>
            <a:prstGeom prst="rect">
              <a:avLst/>
            </a:prstGeom>
          </p:spPr>
        </p:pic>
        <p:pic>
          <p:nvPicPr>
            <p:cNvPr id="26" name="Imagem 25" descr="Ficheiro:Logotipo Vale.svg – Wikipédia, a enciclopédia livre">
              <a:extLst>
                <a:ext uri="{FF2B5EF4-FFF2-40B4-BE49-F238E27FC236}">
                  <a16:creationId xmlns:a16="http://schemas.microsoft.com/office/drawing/2014/main" id="{AE89917B-C8A7-4227-8DE6-10C5B1189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-1637463" y="41132996"/>
              <a:ext cx="2281372" cy="889973"/>
            </a:xfrm>
            <a:prstGeom prst="rect">
              <a:avLst/>
            </a:prstGeom>
          </p:spPr>
        </p:pic>
      </p:grpSp>
      <p:sp>
        <p:nvSpPr>
          <p:cNvPr id="29" name="TextBox 46">
            <a:extLst>
              <a:ext uri="{FF2B5EF4-FFF2-40B4-BE49-F238E27FC236}">
                <a16:creationId xmlns:a16="http://schemas.microsoft.com/office/drawing/2014/main" id="{7B6F33DF-6EB6-5C08-F11A-6CCA1C96EFE1}"/>
              </a:ext>
            </a:extLst>
          </p:cNvPr>
          <p:cNvSpPr txBox="1">
            <a:spLocks/>
          </p:cNvSpPr>
          <p:nvPr/>
        </p:nvSpPr>
        <p:spPr>
          <a:xfrm>
            <a:off x="3561886" y="25420757"/>
            <a:ext cx="10205005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</a:pP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Insira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texto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aqui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(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priorize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frases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curtas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ou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em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bullet points)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ou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figura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aqui</a:t>
            </a:r>
            <a:r>
              <a:rPr lang="en-US" sz="2025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.</a:t>
            </a:r>
          </a:p>
        </p:txBody>
      </p:sp>
      <p:sp>
        <p:nvSpPr>
          <p:cNvPr id="30" name="TextBox 46">
            <a:extLst>
              <a:ext uri="{FF2B5EF4-FFF2-40B4-BE49-F238E27FC236}">
                <a16:creationId xmlns:a16="http://schemas.microsoft.com/office/drawing/2014/main" id="{29B4ED86-8375-BDEA-8286-AD7A2F1027CF}"/>
              </a:ext>
            </a:extLst>
          </p:cNvPr>
          <p:cNvSpPr txBox="1">
            <a:spLocks/>
          </p:cNvSpPr>
          <p:nvPr/>
        </p:nvSpPr>
        <p:spPr>
          <a:xfrm>
            <a:off x="18318180" y="9330682"/>
            <a:ext cx="10205005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</a:pP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Insira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texto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aqui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(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priorize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frases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curtas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ou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em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bullet points)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ou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figura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aqui</a:t>
            </a:r>
            <a:r>
              <a:rPr lang="en-US" sz="2025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.</a:t>
            </a:r>
          </a:p>
        </p:txBody>
      </p:sp>
      <p:sp>
        <p:nvSpPr>
          <p:cNvPr id="31" name="TextBox 46">
            <a:extLst>
              <a:ext uri="{FF2B5EF4-FFF2-40B4-BE49-F238E27FC236}">
                <a16:creationId xmlns:a16="http://schemas.microsoft.com/office/drawing/2014/main" id="{DC66F0BA-3449-7156-9C9E-8579F65D918A}"/>
              </a:ext>
            </a:extLst>
          </p:cNvPr>
          <p:cNvSpPr txBox="1">
            <a:spLocks/>
          </p:cNvSpPr>
          <p:nvPr/>
        </p:nvSpPr>
        <p:spPr>
          <a:xfrm>
            <a:off x="18540690" y="25420757"/>
            <a:ext cx="10205005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</a:pP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Insira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texto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aqui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(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priorize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frases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curtas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ou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em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bullet points)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ou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figura</a:t>
            </a:r>
            <a:r>
              <a:rPr lang="en-US" sz="35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aqui</a:t>
            </a:r>
            <a:r>
              <a:rPr lang="en-US" sz="2025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3237</TotalTime>
  <Words>107</Words>
  <Application>Microsoft Office PowerPoint</Application>
  <PresentationFormat>Personalizar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Calibri</vt:lpstr>
      <vt:lpstr>Oswald Bold</vt:lpstr>
      <vt:lpstr>Arial</vt:lpstr>
      <vt:lpstr>Open Sans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IV CAFÉ</dc:title>
  <dc:creator>Lele pds</dc:creator>
  <cp:lastModifiedBy>letter pds</cp:lastModifiedBy>
  <cp:revision>13</cp:revision>
  <dcterms:created xsi:type="dcterms:W3CDTF">2006-08-16T00:00:00Z</dcterms:created>
  <dcterms:modified xsi:type="dcterms:W3CDTF">2026-05-08T13:48:36Z</dcterms:modified>
  <dc:identifier>DAHGrsDf6aQ</dc:identifier>
</cp:coreProperties>
</file>