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Open Sans" panose="020B0606030504020204" pitchFamily="34" charset="0"/>
      <p:regular r:id="rId3"/>
      <p:bold r:id="rId4"/>
    </p:embeddedFont>
    <p:embeddedFont>
      <p:font typeface="Oswald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3CD"/>
    <a:srgbClr val="FFFFFF"/>
    <a:srgbClr val="9FDDFC"/>
    <a:srgbClr val="607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FFC6B-23CB-4529-BD0C-27980FE7A9F4}" v="25" dt="2026-04-15T20:07:33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" d="100"/>
          <a:sy n="10" d="100"/>
        </p:scale>
        <p:origin x="17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160358" y="-1372113"/>
            <a:ext cx="38720716" cy="45944226"/>
          </a:xfrm>
          <a:custGeom>
            <a:avLst/>
            <a:gdLst/>
            <a:ahLst/>
            <a:cxnLst/>
            <a:rect l="l" t="t" r="r" b="b"/>
            <a:pathLst>
              <a:path w="38720716" h="45944226">
                <a:moveTo>
                  <a:pt x="0" y="0"/>
                </a:moveTo>
                <a:lnTo>
                  <a:pt x="38720716" y="0"/>
                </a:lnTo>
                <a:lnTo>
                  <a:pt x="38720716" y="45944226"/>
                </a:lnTo>
                <a:lnTo>
                  <a:pt x="0" y="4594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075" r="-901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74664" y="-625059"/>
            <a:ext cx="36747028" cy="44442818"/>
          </a:xfrm>
          <a:custGeom>
            <a:avLst/>
            <a:gdLst/>
            <a:ahLst/>
            <a:cxnLst/>
            <a:rect l="l" t="t" r="r" b="b"/>
            <a:pathLst>
              <a:path w="2588207" h="3494290">
                <a:moveTo>
                  <a:pt x="0" y="0"/>
                </a:moveTo>
                <a:lnTo>
                  <a:pt x="2588207" y="0"/>
                </a:lnTo>
                <a:lnTo>
                  <a:pt x="2588207" y="3494290"/>
                </a:lnTo>
                <a:lnTo>
                  <a:pt x="0" y="349429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5" name="TextBox 5"/>
          <p:cNvSpPr txBox="1">
            <a:spLocks/>
          </p:cNvSpPr>
          <p:nvPr/>
        </p:nvSpPr>
        <p:spPr>
          <a:xfrm>
            <a:off x="38351252" y="-3602632"/>
            <a:ext cx="36504745" cy="4550130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endParaRPr dirty="0"/>
          </a:p>
        </p:txBody>
      </p:sp>
      <p:sp>
        <p:nvSpPr>
          <p:cNvPr id="6" name="TextBox 6"/>
          <p:cNvSpPr txBox="1"/>
          <p:nvPr/>
        </p:nvSpPr>
        <p:spPr>
          <a:xfrm>
            <a:off x="4777584" y="1441351"/>
            <a:ext cx="228425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8000" b="1" dirty="0">
                <a:solidFill>
                  <a:srgbClr val="000000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  <a:sym typeface="Open Sans Bold"/>
              </a:rPr>
              <a:t>TÍTULO</a:t>
            </a:r>
            <a:endParaRPr lang="en-US" sz="8000" b="1" dirty="0">
              <a:solidFill>
                <a:srgbClr val="000000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56105" y="5441950"/>
            <a:ext cx="23525145" cy="1835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¹ Nome da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Instituição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, e-mail 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autor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. </a:t>
            </a:r>
          </a:p>
          <a:p>
            <a:pPr algn="ctr">
              <a:lnSpc>
                <a:spcPts val="49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² Nome da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Instituição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.</a:t>
            </a:r>
          </a:p>
          <a:p>
            <a:pPr algn="ctr">
              <a:lnSpc>
                <a:spcPts val="49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³ Nome da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Instituição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38398" y="4070350"/>
            <a:ext cx="24061588" cy="880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Autor¹, Autor², Autor.³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-1177915" y="11584980"/>
            <a:ext cx="15945525" cy="1910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Insira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textoaqui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(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priorize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frases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curtas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bullet points)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figura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aqui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-1177914" y="28290894"/>
            <a:ext cx="15945524" cy="1910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Insira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textoaqui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(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priorize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frases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curtas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bullet points)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figura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aqui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7344687" y="11730480"/>
            <a:ext cx="16414395" cy="1910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Insira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textoaqui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(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priorize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frases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curtas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bullet points)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figura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aqui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7590015" y="28293247"/>
            <a:ext cx="16169068" cy="1910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Insira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textoaqui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(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priorize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frases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curtas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bullet points)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figura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aqui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6FE70AB-74FD-1DEB-6549-791F9CB49335}"/>
              </a:ext>
            </a:extLst>
          </p:cNvPr>
          <p:cNvSpPr/>
          <p:nvPr/>
        </p:nvSpPr>
        <p:spPr>
          <a:xfrm>
            <a:off x="2703643" y="25171415"/>
            <a:ext cx="7399207" cy="1401166"/>
          </a:xfrm>
          <a:prstGeom prst="rect">
            <a:avLst/>
          </a:prstGeom>
          <a:solidFill>
            <a:srgbClr val="A8E3CD"/>
          </a:solidFill>
          <a:ln>
            <a:solidFill>
              <a:srgbClr val="A8E3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METODOLOGIA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A640A26E-185D-31C5-CF1A-2EC4792B5B17}"/>
              </a:ext>
            </a:extLst>
          </p:cNvPr>
          <p:cNvSpPr/>
          <p:nvPr/>
        </p:nvSpPr>
        <p:spPr>
          <a:xfrm>
            <a:off x="21456650" y="25128902"/>
            <a:ext cx="7399207" cy="1401166"/>
          </a:xfrm>
          <a:prstGeom prst="rect">
            <a:avLst/>
          </a:prstGeom>
          <a:solidFill>
            <a:srgbClr val="A8E3CD"/>
          </a:solidFill>
          <a:ln>
            <a:solidFill>
              <a:srgbClr val="A8E3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CONCLUSÃO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9D080E28-E445-F7D7-715A-1EB6C699F654}"/>
              </a:ext>
            </a:extLst>
          </p:cNvPr>
          <p:cNvSpPr/>
          <p:nvPr/>
        </p:nvSpPr>
        <p:spPr>
          <a:xfrm>
            <a:off x="2514087" y="9069418"/>
            <a:ext cx="7399207" cy="1401166"/>
          </a:xfrm>
          <a:prstGeom prst="rect">
            <a:avLst/>
          </a:prstGeom>
          <a:solidFill>
            <a:srgbClr val="A8E3CD"/>
          </a:solidFill>
          <a:ln>
            <a:solidFill>
              <a:srgbClr val="A8E3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INTRODUÇÃO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8CF65E7E-9F9D-95E7-0B35-11DBD8F023B6}"/>
              </a:ext>
            </a:extLst>
          </p:cNvPr>
          <p:cNvSpPr/>
          <p:nvPr/>
        </p:nvSpPr>
        <p:spPr>
          <a:xfrm>
            <a:off x="21165356" y="9113615"/>
            <a:ext cx="7399207" cy="1401166"/>
          </a:xfrm>
          <a:prstGeom prst="rect">
            <a:avLst/>
          </a:prstGeom>
          <a:solidFill>
            <a:srgbClr val="A8E3CD"/>
          </a:solidFill>
          <a:ln>
            <a:solidFill>
              <a:srgbClr val="A8E3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RESULTADOS</a:t>
            </a:r>
          </a:p>
        </p:txBody>
      </p:sp>
      <p:grpSp>
        <p:nvGrpSpPr>
          <p:cNvPr id="59" name="Group 18">
            <a:extLst>
              <a:ext uri="{FF2B5EF4-FFF2-40B4-BE49-F238E27FC236}">
                <a16:creationId xmlns:a16="http://schemas.microsoft.com/office/drawing/2014/main" id="{7480CBE7-1FC9-561A-B079-87DB359C967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V="1">
            <a:off x="-2261509" y="40210584"/>
            <a:ext cx="36747028" cy="120333"/>
            <a:chOff x="0" y="0"/>
            <a:chExt cx="5966941" cy="58207"/>
          </a:xfrm>
        </p:grpSpPr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3F8C037A-CCBA-D531-4723-2AF5868482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966940" cy="58207"/>
            </a:xfrm>
            <a:custGeom>
              <a:avLst/>
              <a:gdLst/>
              <a:ahLst/>
              <a:cxnLst/>
              <a:rect l="l" t="t" r="r" b="b"/>
              <a:pathLst>
                <a:path w="5966940" h="58207">
                  <a:moveTo>
                    <a:pt x="0" y="0"/>
                  </a:moveTo>
                  <a:lnTo>
                    <a:pt x="5966940" y="0"/>
                  </a:lnTo>
                  <a:lnTo>
                    <a:pt x="5966940" y="58207"/>
                  </a:lnTo>
                  <a:lnTo>
                    <a:pt x="0" y="58207"/>
                  </a:lnTo>
                  <a:close/>
                </a:path>
              </a:pathLst>
            </a:custGeom>
            <a:gradFill rotWithShape="1">
              <a:gsLst>
                <a:gs pos="0">
                  <a:srgbClr val="1F527B">
                    <a:alpha val="38000"/>
                  </a:srgbClr>
                </a:gs>
                <a:gs pos="33333">
                  <a:srgbClr val="00ABFF">
                    <a:alpha val="38000"/>
                  </a:srgbClr>
                </a:gs>
                <a:gs pos="66667">
                  <a:srgbClr val="21B863">
                    <a:alpha val="38000"/>
                  </a:srgbClr>
                </a:gs>
                <a:gs pos="100000">
                  <a:srgbClr val="FCFF9A">
                    <a:alpha val="38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TextBox 20">
              <a:extLst>
                <a:ext uri="{FF2B5EF4-FFF2-40B4-BE49-F238E27FC236}">
                  <a16:creationId xmlns:a16="http://schemas.microsoft.com/office/drawing/2014/main" id="{E6C12E83-0C20-6FCC-96FC-DF06A20A866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"/>
              <a:ext cx="5966941" cy="77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7"/>
                </a:lnSpc>
              </a:pPr>
              <a:endParaRPr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CB5A9950-F597-61DD-ECF0-8394DA0C47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8236577" y="179631"/>
            <a:ext cx="5564473" cy="6635521"/>
            <a:chOff x="28236577" y="179631"/>
            <a:chExt cx="5564473" cy="6635521"/>
          </a:xfrm>
        </p:grpSpPr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2A94222E-8BF4-BFD1-DE4D-1A9895274B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193267" y="2262136"/>
              <a:ext cx="3321678" cy="1449846"/>
            </a:xfrm>
            <a:custGeom>
              <a:avLst/>
              <a:gdLst/>
              <a:ahLst/>
              <a:cxnLst/>
              <a:rect l="l" t="t" r="r" b="b"/>
              <a:pathLst>
                <a:path w="3372739" h="1534129">
                  <a:moveTo>
                    <a:pt x="0" y="0"/>
                  </a:moveTo>
                  <a:lnTo>
                    <a:pt x="3372739" y="0"/>
                  </a:lnTo>
                  <a:lnTo>
                    <a:pt x="3372739" y="1534129"/>
                  </a:lnTo>
                  <a:lnTo>
                    <a:pt x="0" y="1534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88" r="-1688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D024307E-A761-BCE8-889C-972E8AA92B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305090" y="901015"/>
              <a:ext cx="3346375" cy="1009217"/>
            </a:xfrm>
            <a:custGeom>
              <a:avLst/>
              <a:gdLst/>
              <a:ahLst/>
              <a:cxnLst/>
              <a:rect l="l" t="t" r="r" b="b"/>
              <a:pathLst>
                <a:path w="3397815" h="1067885">
                  <a:moveTo>
                    <a:pt x="0" y="0"/>
                  </a:moveTo>
                  <a:lnTo>
                    <a:pt x="3397814" y="0"/>
                  </a:lnTo>
                  <a:lnTo>
                    <a:pt x="3397814" y="1067884"/>
                  </a:lnTo>
                  <a:lnTo>
                    <a:pt x="0" y="1067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" name="TextBox 28">
              <a:extLst>
                <a:ext uri="{FF2B5EF4-FFF2-40B4-BE49-F238E27FC236}">
                  <a16:creationId xmlns:a16="http://schemas.microsoft.com/office/drawing/2014/main" id="{7B6FBAD9-A8F1-797A-401A-56DB3BB3FA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236577" y="179631"/>
              <a:ext cx="5564473" cy="206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16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REALIZAÇÃO</a:t>
              </a:r>
              <a:endParaRPr lang="en-US" sz="1400" b="1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endParaRPr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225F6171-CEC0-CF26-376F-767DAAE57E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767918" y="4256453"/>
              <a:ext cx="2172376" cy="2558699"/>
            </a:xfrm>
            <a:custGeom>
              <a:avLst/>
              <a:gdLst/>
              <a:ahLst/>
              <a:cxnLst/>
              <a:rect l="l" t="t" r="r" b="b"/>
              <a:pathLst>
                <a:path w="2205769" h="2707442">
                  <a:moveTo>
                    <a:pt x="0" y="0"/>
                  </a:moveTo>
                  <a:lnTo>
                    <a:pt x="2205769" y="0"/>
                  </a:lnTo>
                  <a:lnTo>
                    <a:pt x="2205769" y="2707442"/>
                  </a:lnTo>
                  <a:lnTo>
                    <a:pt x="0" y="2707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81" name="Group 9">
            <a:extLst>
              <a:ext uri="{FF2B5EF4-FFF2-40B4-BE49-F238E27FC236}">
                <a16:creationId xmlns:a16="http://schemas.microsoft.com/office/drawing/2014/main" id="{96CD28A5-BBD0-E1FE-ED6B-5E6C7C5007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08150" y="-273050"/>
            <a:ext cx="4708346" cy="4529503"/>
            <a:chOff x="0" y="0"/>
            <a:chExt cx="8693309" cy="8635490"/>
          </a:xfrm>
        </p:grpSpPr>
        <p:grpSp>
          <p:nvGrpSpPr>
            <p:cNvPr id="82" name="Group 10">
              <a:extLst>
                <a:ext uri="{FF2B5EF4-FFF2-40B4-BE49-F238E27FC236}">
                  <a16:creationId xmlns:a16="http://schemas.microsoft.com/office/drawing/2014/main" id="{BBC429CF-5ADF-139B-1B72-52346422D41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7819" y="0"/>
              <a:ext cx="8635490" cy="8635490"/>
              <a:chOff x="0" y="0"/>
              <a:chExt cx="812800" cy="812800"/>
            </a:xfrm>
          </p:grpSpPr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id="{2C48437A-1F2D-76C2-F202-B68668AEE9A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15000">
                    <a:srgbClr val="082122">
                      <a:alpha val="68000"/>
                    </a:srgbClr>
                  </a:gs>
                  <a:gs pos="40000">
                    <a:srgbClr val="295B53">
                      <a:alpha val="68000"/>
                    </a:srgbClr>
                  </a:gs>
                  <a:gs pos="60000">
                    <a:srgbClr val="19B35C">
                      <a:alpha val="68000"/>
                    </a:srgbClr>
                  </a:gs>
                  <a:gs pos="85000">
                    <a:srgbClr val="FCFF9A">
                      <a:alpha val="68000"/>
                    </a:srgbClr>
                  </a:gs>
                </a:gsLst>
                <a:lin ang="189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" name="TextBox 12">
                <a:extLst>
                  <a:ext uri="{FF2B5EF4-FFF2-40B4-BE49-F238E27FC236}">
                    <a16:creationId xmlns:a16="http://schemas.microsoft.com/office/drawing/2014/main" id="{3A9BFF93-66C3-4D92-BC13-D7CDE584445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9187" tIns="59187" rIns="59187" bIns="59187" rtlCol="0" anchor="ctr"/>
              <a:lstStyle/>
              <a:p>
                <a:pPr algn="ctr">
                  <a:lnSpc>
                    <a:spcPts val="13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3" name="Group 13">
              <a:extLst>
                <a:ext uri="{FF2B5EF4-FFF2-40B4-BE49-F238E27FC236}">
                  <a16:creationId xmlns:a16="http://schemas.microsoft.com/office/drawing/2014/main" id="{7ADC847F-4DD4-6A05-527C-2C7F130EE7E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8363649" cy="8363649"/>
              <a:chOff x="0" y="0"/>
              <a:chExt cx="812800" cy="812800"/>
            </a:xfrm>
          </p:grpSpPr>
          <p:sp>
            <p:nvSpPr>
              <p:cNvPr id="86" name="Freeform 14">
                <a:extLst>
                  <a:ext uri="{FF2B5EF4-FFF2-40B4-BE49-F238E27FC236}">
                    <a16:creationId xmlns:a16="http://schemas.microsoft.com/office/drawing/2014/main" id="{78E59146-6372-1236-E760-4C94487869A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87" name="TextBox 15">
                <a:extLst>
                  <a:ext uri="{FF2B5EF4-FFF2-40B4-BE49-F238E27FC236}">
                    <a16:creationId xmlns:a16="http://schemas.microsoft.com/office/drawing/2014/main" id="{08CEF818-374D-ED59-E776-F613952EAF9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9187" tIns="59187" rIns="59187" bIns="59187" rtlCol="0" anchor="ctr"/>
              <a:lstStyle/>
              <a:p>
                <a:pPr algn="ctr">
                  <a:lnSpc>
                    <a:spcPts val="13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170E6F92-C68B-D33C-A9D8-CEF2CE41EC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1870" y="3654385"/>
              <a:ext cx="5799909" cy="2773081"/>
            </a:xfrm>
            <a:custGeom>
              <a:avLst/>
              <a:gdLst/>
              <a:ahLst/>
              <a:cxnLst/>
              <a:rect l="l" t="t" r="r" b="b"/>
              <a:pathLst>
                <a:path w="5799909" h="2773081">
                  <a:moveTo>
                    <a:pt x="0" y="0"/>
                  </a:moveTo>
                  <a:lnTo>
                    <a:pt x="5799909" y="0"/>
                  </a:lnTo>
                  <a:lnTo>
                    <a:pt x="5799909" y="2773081"/>
                  </a:lnTo>
                  <a:lnTo>
                    <a:pt x="0" y="2773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8122D7EC-9A50-B8F6-D493-EE7A04B42B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79174" y="589824"/>
              <a:ext cx="3816186" cy="3253493"/>
            </a:xfrm>
            <a:custGeom>
              <a:avLst/>
              <a:gdLst/>
              <a:ahLst/>
              <a:cxnLst/>
              <a:rect l="l" t="t" r="r" b="b"/>
              <a:pathLst>
                <a:path w="3816186" h="3253493">
                  <a:moveTo>
                    <a:pt x="0" y="0"/>
                  </a:moveTo>
                  <a:lnTo>
                    <a:pt x="3816187" y="0"/>
                  </a:lnTo>
                  <a:lnTo>
                    <a:pt x="3816187" y="3253493"/>
                  </a:lnTo>
                  <a:lnTo>
                    <a:pt x="0" y="3253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197913"/>
              </a:stretch>
            </a:blipFill>
          </p:spPr>
          <p:txBody>
            <a:bodyPr/>
            <a:lstStyle/>
            <a:p>
              <a:endParaRPr lang="pt-BR" i="1" dirty="0"/>
            </a:p>
          </p:txBody>
        </p:sp>
      </p:grpSp>
      <p:grpSp>
        <p:nvGrpSpPr>
          <p:cNvPr id="90" name="Group 21">
            <a:extLst>
              <a:ext uri="{FF2B5EF4-FFF2-40B4-BE49-F238E27FC236}">
                <a16:creationId xmlns:a16="http://schemas.microsoft.com/office/drawing/2014/main" id="{42443488-1C02-433C-F57E-56AAD2763A2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341900" y="40577901"/>
            <a:ext cx="20474972" cy="3264058"/>
            <a:chOff x="305825" y="-138345"/>
            <a:chExt cx="27299964" cy="4352077"/>
          </a:xfrm>
        </p:grpSpPr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F0ECC639-A10F-7691-9B91-8D7E4BA921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41301" y="371343"/>
              <a:ext cx="2246597" cy="1800971"/>
            </a:xfrm>
            <a:custGeom>
              <a:avLst/>
              <a:gdLst/>
              <a:ahLst/>
              <a:cxnLst/>
              <a:rect l="l" t="t" r="r" b="b"/>
              <a:pathLst>
                <a:path w="2246598" h="1800970">
                  <a:moveTo>
                    <a:pt x="0" y="0"/>
                  </a:moveTo>
                  <a:lnTo>
                    <a:pt x="2246597" y="0"/>
                  </a:lnTo>
                  <a:lnTo>
                    <a:pt x="2246597" y="1800970"/>
                  </a:lnTo>
                  <a:lnTo>
                    <a:pt x="0" y="1800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9976" t="-8628" r="-32280" b="-12361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7F171BCB-2384-0134-89A8-BA0310B223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80305" y="749568"/>
              <a:ext cx="3216421" cy="809607"/>
            </a:xfrm>
            <a:custGeom>
              <a:avLst/>
              <a:gdLst/>
              <a:ahLst/>
              <a:cxnLst/>
              <a:rect l="l" t="t" r="r" b="b"/>
              <a:pathLst>
                <a:path w="3216422" h="809607">
                  <a:moveTo>
                    <a:pt x="0" y="0"/>
                  </a:moveTo>
                  <a:lnTo>
                    <a:pt x="3216422" y="0"/>
                  </a:lnTo>
                  <a:lnTo>
                    <a:pt x="3216422" y="809607"/>
                  </a:lnTo>
                  <a:lnTo>
                    <a:pt x="0" y="809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5751" b="-8436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62D55A59-9493-C7B1-2F83-6EE405C37C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544062" y="1086183"/>
              <a:ext cx="2631149" cy="739495"/>
            </a:xfrm>
            <a:custGeom>
              <a:avLst/>
              <a:gdLst/>
              <a:ahLst/>
              <a:cxnLst/>
              <a:rect l="l" t="t" r="r" b="b"/>
              <a:pathLst>
                <a:path w="2631150" h="739494">
                  <a:moveTo>
                    <a:pt x="0" y="0"/>
                  </a:moveTo>
                  <a:lnTo>
                    <a:pt x="2631150" y="0"/>
                  </a:lnTo>
                  <a:lnTo>
                    <a:pt x="2631150" y="739494"/>
                  </a:lnTo>
                  <a:lnTo>
                    <a:pt x="0" y="739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036" r="-2581" b="-1036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CDE312AF-B3ED-A10B-1305-E9E2CAC42B2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6428" y="2024864"/>
              <a:ext cx="3372739" cy="1534129"/>
            </a:xfrm>
            <a:custGeom>
              <a:avLst/>
              <a:gdLst/>
              <a:ahLst/>
              <a:cxnLst/>
              <a:rect l="l" t="t" r="r" b="b"/>
              <a:pathLst>
                <a:path w="3372739" h="1534129">
                  <a:moveTo>
                    <a:pt x="0" y="0"/>
                  </a:moveTo>
                  <a:lnTo>
                    <a:pt x="3372739" y="0"/>
                  </a:lnTo>
                  <a:lnTo>
                    <a:pt x="3372739" y="1534129"/>
                  </a:lnTo>
                  <a:lnTo>
                    <a:pt x="0" y="1534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88" r="-168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9CF7EFFF-D823-A672-740D-4C0ECA4C521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8016" y="659221"/>
              <a:ext cx="3397815" cy="1067885"/>
            </a:xfrm>
            <a:custGeom>
              <a:avLst/>
              <a:gdLst/>
              <a:ahLst/>
              <a:cxnLst/>
              <a:rect l="l" t="t" r="r" b="b"/>
              <a:pathLst>
                <a:path w="3397815" h="1067885">
                  <a:moveTo>
                    <a:pt x="0" y="0"/>
                  </a:moveTo>
                  <a:lnTo>
                    <a:pt x="3397814" y="0"/>
                  </a:lnTo>
                  <a:lnTo>
                    <a:pt x="3397814" y="1067884"/>
                  </a:lnTo>
                  <a:lnTo>
                    <a:pt x="0" y="1067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6" name="TextBox 27">
              <a:extLst>
                <a:ext uri="{FF2B5EF4-FFF2-40B4-BE49-F238E27FC236}">
                  <a16:creationId xmlns:a16="http://schemas.microsoft.com/office/drawing/2014/main" id="{068210AB-0259-5EF4-54F0-2C61114F460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10260" y="-138345"/>
              <a:ext cx="5392450" cy="346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16"/>
                </a:lnSpc>
              </a:pPr>
              <a:r>
                <a:rPr lang="en-US" sz="1583" b="1" dirty="0">
                  <a:solidFill>
                    <a:srgbClr val="000000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APOIO</a:t>
              </a:r>
            </a:p>
          </p:txBody>
        </p:sp>
        <p:sp>
          <p:nvSpPr>
            <p:cNvPr id="97" name="TextBox 28">
              <a:extLst>
                <a:ext uri="{FF2B5EF4-FFF2-40B4-BE49-F238E27FC236}">
                  <a16:creationId xmlns:a16="http://schemas.microsoft.com/office/drawing/2014/main" id="{5A06128C-09C4-A1ED-381C-5AAEB48E941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5825" y="-138345"/>
              <a:ext cx="5650010" cy="346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16"/>
                </a:lnSpc>
              </a:pPr>
              <a:r>
                <a:rPr lang="en-US" sz="1583" b="1" dirty="0">
                  <a:solidFill>
                    <a:srgbClr val="000000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REALIZAÇÃO</a:t>
              </a:r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B5D8D14F-50C8-161B-8659-B51F5B283E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7265" y="227487"/>
              <a:ext cx="2205769" cy="2707443"/>
            </a:xfrm>
            <a:custGeom>
              <a:avLst/>
              <a:gdLst/>
              <a:ahLst/>
              <a:cxnLst/>
              <a:rect l="l" t="t" r="r" b="b"/>
              <a:pathLst>
                <a:path w="2205769" h="2707442">
                  <a:moveTo>
                    <a:pt x="0" y="0"/>
                  </a:moveTo>
                  <a:lnTo>
                    <a:pt x="2205769" y="0"/>
                  </a:lnTo>
                  <a:lnTo>
                    <a:pt x="2205769" y="2707442"/>
                  </a:lnTo>
                  <a:lnTo>
                    <a:pt x="0" y="2707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B868A1AD-9E84-75F0-599E-0CB5DC63961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30833" y="788917"/>
              <a:ext cx="3008205" cy="1105923"/>
            </a:xfrm>
            <a:custGeom>
              <a:avLst/>
              <a:gdLst/>
              <a:ahLst/>
              <a:cxnLst/>
              <a:rect l="l" t="t" r="r" b="b"/>
              <a:pathLst>
                <a:path w="3008205" h="1105922">
                  <a:moveTo>
                    <a:pt x="0" y="0"/>
                  </a:moveTo>
                  <a:lnTo>
                    <a:pt x="3008206" y="0"/>
                  </a:lnTo>
                  <a:lnTo>
                    <a:pt x="3008206" y="1105922"/>
                  </a:lnTo>
                  <a:lnTo>
                    <a:pt x="0" y="1105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3732" t="-22953" r="-4086" b="-2295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2525B16F-5993-AD83-AD44-776BBB5B90D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938270" y="578364"/>
              <a:ext cx="1339868" cy="1714365"/>
            </a:xfrm>
            <a:custGeom>
              <a:avLst/>
              <a:gdLst/>
              <a:ahLst/>
              <a:cxnLst/>
              <a:rect l="l" t="t" r="r" b="b"/>
              <a:pathLst>
                <a:path w="1339868" h="1714365">
                  <a:moveTo>
                    <a:pt x="0" y="0"/>
                  </a:moveTo>
                  <a:lnTo>
                    <a:pt x="1339868" y="0"/>
                  </a:lnTo>
                  <a:lnTo>
                    <a:pt x="1339868" y="1714365"/>
                  </a:lnTo>
                  <a:lnTo>
                    <a:pt x="0" y="1714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36666C9B-B568-501F-5CBC-370DFD5A35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91636" y="578364"/>
              <a:ext cx="1833939" cy="1632369"/>
            </a:xfrm>
            <a:custGeom>
              <a:avLst/>
              <a:gdLst/>
              <a:ahLst/>
              <a:cxnLst/>
              <a:rect l="l" t="t" r="r" b="b"/>
              <a:pathLst>
                <a:path w="1833939" h="1632369">
                  <a:moveTo>
                    <a:pt x="0" y="0"/>
                  </a:moveTo>
                  <a:lnTo>
                    <a:pt x="1833939" y="0"/>
                  </a:lnTo>
                  <a:lnTo>
                    <a:pt x="1833939" y="1632369"/>
                  </a:lnTo>
                  <a:lnTo>
                    <a:pt x="0" y="1632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11594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9E0FADB6-AD72-4B86-E8B5-9977F20E2D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80304" y="2639253"/>
              <a:ext cx="1919359" cy="1060446"/>
            </a:xfrm>
            <a:custGeom>
              <a:avLst/>
              <a:gdLst/>
              <a:ahLst/>
              <a:cxnLst/>
              <a:rect l="l" t="t" r="r" b="b"/>
              <a:pathLst>
                <a:path w="1919359" h="1060446">
                  <a:moveTo>
                    <a:pt x="0" y="0"/>
                  </a:moveTo>
                  <a:lnTo>
                    <a:pt x="1919359" y="0"/>
                  </a:lnTo>
                  <a:lnTo>
                    <a:pt x="1919359" y="1060445"/>
                  </a:lnTo>
                  <a:lnTo>
                    <a:pt x="0" y="106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72072936-2213-1C03-00D3-9DD50A6D2E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18434" y="2020013"/>
              <a:ext cx="2193719" cy="2193719"/>
            </a:xfrm>
            <a:custGeom>
              <a:avLst/>
              <a:gdLst/>
              <a:ahLst/>
              <a:cxnLst/>
              <a:rect l="l" t="t" r="r" b="b"/>
              <a:pathLst>
                <a:path w="2193719" h="2193719">
                  <a:moveTo>
                    <a:pt x="0" y="0"/>
                  </a:moveTo>
                  <a:lnTo>
                    <a:pt x="2193719" y="0"/>
                  </a:lnTo>
                  <a:lnTo>
                    <a:pt x="2193719" y="2193719"/>
                  </a:lnTo>
                  <a:lnTo>
                    <a:pt x="0" y="2193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3EDCDF51-FF96-BC1F-08D8-AD17078EA9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74156" y="2754482"/>
              <a:ext cx="2415306" cy="829987"/>
            </a:xfrm>
            <a:custGeom>
              <a:avLst/>
              <a:gdLst/>
              <a:ahLst/>
              <a:cxnLst/>
              <a:rect l="l" t="t" r="r" b="b"/>
              <a:pathLst>
                <a:path w="2415306" h="829987">
                  <a:moveTo>
                    <a:pt x="0" y="0"/>
                  </a:moveTo>
                  <a:lnTo>
                    <a:pt x="2415307" y="0"/>
                  </a:lnTo>
                  <a:lnTo>
                    <a:pt x="2415307" y="829987"/>
                  </a:lnTo>
                  <a:lnTo>
                    <a:pt x="0" y="829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2970AC1F-2EA6-E6A1-AD41-2BC5BAD46E9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951466" y="2461731"/>
              <a:ext cx="1452513" cy="1328142"/>
            </a:xfrm>
            <a:custGeom>
              <a:avLst/>
              <a:gdLst/>
              <a:ahLst/>
              <a:cxnLst/>
              <a:rect l="l" t="t" r="r" b="b"/>
              <a:pathLst>
                <a:path w="1452513" h="1328142">
                  <a:moveTo>
                    <a:pt x="0" y="0"/>
                  </a:moveTo>
                  <a:lnTo>
                    <a:pt x="1452513" y="0"/>
                  </a:lnTo>
                  <a:lnTo>
                    <a:pt x="1452513" y="1328141"/>
                  </a:lnTo>
                  <a:lnTo>
                    <a:pt x="0" y="1328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429FFB80-1AE9-9D39-0183-015F35120B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943524" y="2754482"/>
              <a:ext cx="3074026" cy="829987"/>
            </a:xfrm>
            <a:custGeom>
              <a:avLst/>
              <a:gdLst/>
              <a:ahLst/>
              <a:cxnLst/>
              <a:rect l="l" t="t" r="r" b="b"/>
              <a:pathLst>
                <a:path w="3074026" h="829987">
                  <a:moveTo>
                    <a:pt x="0" y="0"/>
                  </a:moveTo>
                  <a:lnTo>
                    <a:pt x="3074026" y="0"/>
                  </a:lnTo>
                  <a:lnTo>
                    <a:pt x="3074026" y="829987"/>
                  </a:lnTo>
                  <a:lnTo>
                    <a:pt x="0" y="829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5B5B0824-ED2E-B11A-2E75-90F4285CBB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02004" y="2591819"/>
              <a:ext cx="2724085" cy="1082824"/>
            </a:xfrm>
            <a:custGeom>
              <a:avLst/>
              <a:gdLst/>
              <a:ahLst/>
              <a:cxnLst/>
              <a:rect l="l" t="t" r="r" b="b"/>
              <a:pathLst>
                <a:path w="2724085" h="1082824">
                  <a:moveTo>
                    <a:pt x="0" y="0"/>
                  </a:moveTo>
                  <a:lnTo>
                    <a:pt x="2724086" y="0"/>
                  </a:lnTo>
                  <a:lnTo>
                    <a:pt x="2724086" y="1082824"/>
                  </a:lnTo>
                  <a:lnTo>
                    <a:pt x="0" y="1082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B99D391D-35E2-5C15-5EA3-83D1BFE3061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46767" y="996197"/>
              <a:ext cx="1847738" cy="369750"/>
            </a:xfrm>
            <a:custGeom>
              <a:avLst/>
              <a:gdLst/>
              <a:ahLst/>
              <a:cxnLst/>
              <a:rect l="l" t="t" r="r" b="b"/>
              <a:pathLst>
                <a:path w="1847738" h="369750">
                  <a:moveTo>
                    <a:pt x="0" y="0"/>
                  </a:moveTo>
                  <a:lnTo>
                    <a:pt x="1847738" y="0"/>
                  </a:lnTo>
                  <a:lnTo>
                    <a:pt x="1847738" y="369750"/>
                  </a:lnTo>
                  <a:lnTo>
                    <a:pt x="0" y="369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r="-150136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C26D1149-A6C5-3395-C7BB-A6D80896E2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46767" y="1494355"/>
              <a:ext cx="2759022" cy="369750"/>
            </a:xfrm>
            <a:custGeom>
              <a:avLst/>
              <a:gdLst/>
              <a:ahLst/>
              <a:cxnLst/>
              <a:rect l="l" t="t" r="r" b="b"/>
              <a:pathLst>
                <a:path w="2759022" h="369750">
                  <a:moveTo>
                    <a:pt x="0" y="0"/>
                  </a:moveTo>
                  <a:lnTo>
                    <a:pt x="2759022" y="0"/>
                  </a:lnTo>
                  <a:lnTo>
                    <a:pt x="2759022" y="369750"/>
                  </a:lnTo>
                  <a:lnTo>
                    <a:pt x="0" y="369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-6751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689AA81A-7506-DF8C-F90C-53E3B2B71F7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59945" y="2886134"/>
              <a:ext cx="2532665" cy="566684"/>
            </a:xfrm>
            <a:custGeom>
              <a:avLst/>
              <a:gdLst/>
              <a:ahLst/>
              <a:cxnLst/>
              <a:rect l="l" t="t" r="r" b="b"/>
              <a:pathLst>
                <a:path w="2532665" h="566684">
                  <a:moveTo>
                    <a:pt x="0" y="0"/>
                  </a:moveTo>
                  <a:lnTo>
                    <a:pt x="2532665" y="0"/>
                  </a:lnTo>
                  <a:lnTo>
                    <a:pt x="2532665" y="566683"/>
                  </a:lnTo>
                  <a:lnTo>
                    <a:pt x="0" y="566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2" name="Group 18">
            <a:extLst>
              <a:ext uri="{FF2B5EF4-FFF2-40B4-BE49-F238E27FC236}">
                <a16:creationId xmlns:a16="http://schemas.microsoft.com/office/drawing/2014/main" id="{1236FC4B-9E7B-66BF-3ED2-3B32FA33FE9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-5400000" flipV="1">
            <a:off x="171433" y="24364968"/>
            <a:ext cx="31576495" cy="131260"/>
            <a:chOff x="0" y="0"/>
            <a:chExt cx="5966941" cy="58207"/>
          </a:xfrm>
        </p:grpSpPr>
        <p:sp>
          <p:nvSpPr>
            <p:cNvPr id="133" name="Freeform 19">
              <a:extLst>
                <a:ext uri="{FF2B5EF4-FFF2-40B4-BE49-F238E27FC236}">
                  <a16:creationId xmlns:a16="http://schemas.microsoft.com/office/drawing/2014/main" id="{97917DDB-C97B-6237-F4ED-608A60CE54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966940" cy="58207"/>
            </a:xfrm>
            <a:custGeom>
              <a:avLst/>
              <a:gdLst/>
              <a:ahLst/>
              <a:cxnLst/>
              <a:rect l="l" t="t" r="r" b="b"/>
              <a:pathLst>
                <a:path w="5966940" h="58207">
                  <a:moveTo>
                    <a:pt x="0" y="0"/>
                  </a:moveTo>
                  <a:lnTo>
                    <a:pt x="5966940" y="0"/>
                  </a:lnTo>
                  <a:lnTo>
                    <a:pt x="5966940" y="58207"/>
                  </a:lnTo>
                  <a:lnTo>
                    <a:pt x="0" y="58207"/>
                  </a:lnTo>
                  <a:close/>
                </a:path>
              </a:pathLst>
            </a:custGeom>
            <a:gradFill rotWithShape="1">
              <a:gsLst>
                <a:gs pos="0">
                  <a:srgbClr val="1F527B">
                    <a:alpha val="38000"/>
                  </a:srgbClr>
                </a:gs>
                <a:gs pos="33333">
                  <a:srgbClr val="00ABFF">
                    <a:alpha val="38000"/>
                  </a:srgbClr>
                </a:gs>
                <a:gs pos="66667">
                  <a:srgbClr val="21B863">
                    <a:alpha val="38000"/>
                  </a:srgbClr>
                </a:gs>
                <a:gs pos="100000">
                  <a:srgbClr val="FCFF9A">
                    <a:alpha val="38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TextBox 20">
              <a:extLst>
                <a:ext uri="{FF2B5EF4-FFF2-40B4-BE49-F238E27FC236}">
                  <a16:creationId xmlns:a16="http://schemas.microsoft.com/office/drawing/2014/main" id="{DFEBA4DD-691E-FC36-88A2-4DEED0238D9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"/>
              <a:ext cx="5966941" cy="77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7"/>
                </a:lnSpc>
              </a:pPr>
              <a:endParaRPr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E8D744D-24CB-D1D6-8003-4D6D2727EE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663667" y="40691570"/>
            <a:ext cx="13585152" cy="2912935"/>
            <a:chOff x="-1663667" y="40691570"/>
            <a:chExt cx="13585152" cy="2912935"/>
          </a:xfrm>
        </p:grpSpPr>
        <p:sp>
          <p:nvSpPr>
            <p:cNvPr id="3" name="Freeform 22">
              <a:extLst>
                <a:ext uri="{FF2B5EF4-FFF2-40B4-BE49-F238E27FC236}">
                  <a16:creationId xmlns:a16="http://schemas.microsoft.com/office/drawing/2014/main" id="{368D71A4-DAAD-4F29-3123-8607544F2C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663667" y="42613900"/>
              <a:ext cx="2615935" cy="483422"/>
            </a:xfrm>
            <a:custGeom>
              <a:avLst/>
              <a:gdLst/>
              <a:ahLst/>
              <a:cxnLst/>
              <a:rect l="l" t="t" r="r" b="b"/>
              <a:pathLst>
                <a:path w="1524022" h="274273">
                  <a:moveTo>
                    <a:pt x="0" y="0"/>
                  </a:moveTo>
                  <a:lnTo>
                    <a:pt x="1524022" y="0"/>
                  </a:lnTo>
                  <a:lnTo>
                    <a:pt x="1524022" y="274274"/>
                  </a:lnTo>
                  <a:lnTo>
                    <a:pt x="0" y="274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920" b="-644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A326A1CF-C2EA-A8A3-FF35-7736C7EAFDE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141462" y="40691570"/>
              <a:ext cx="1936885" cy="163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63"/>
                </a:lnSpc>
              </a:pPr>
              <a:r>
                <a:rPr lang="en-US" sz="1600" b="1" dirty="0">
                  <a:solidFill>
                    <a:srgbClr val="34353A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PATROCÍNIO </a:t>
              </a:r>
              <a:r>
                <a:rPr lang="en-US" sz="1600" b="1" dirty="0">
                  <a:gradFill>
                    <a:gsLst>
                      <a:gs pos="0">
                        <a:srgbClr val="464646">
                          <a:alpha val="100000"/>
                        </a:srgbClr>
                      </a:gs>
                      <a:gs pos="33333">
                        <a:srgbClr val="7C6738">
                          <a:alpha val="100000"/>
                        </a:srgbClr>
                      </a:gs>
                      <a:gs pos="66667">
                        <a:srgbClr val="9F8B39">
                          <a:alpha val="100000"/>
                        </a:srgbClr>
                      </a:gs>
                      <a:gs pos="100000">
                        <a:srgbClr val="BEAD50">
                          <a:alpha val="100000"/>
                        </a:srgbClr>
                      </a:gs>
                    </a:gsLst>
                    <a:lin ang="0"/>
                  </a:gradFill>
                  <a:latin typeface="Oswald Bold"/>
                  <a:ea typeface="Oswald Bold"/>
                  <a:cs typeface="Oswald Bold"/>
                  <a:sym typeface="Oswald Bold"/>
                </a:rPr>
                <a:t>OURO:</a:t>
              </a:r>
            </a:p>
          </p:txBody>
        </p:sp>
        <p:sp>
          <p:nvSpPr>
            <p:cNvPr id="10" name="TextBox 24">
              <a:extLst>
                <a:ext uri="{FF2B5EF4-FFF2-40B4-BE49-F238E27FC236}">
                  <a16:creationId xmlns:a16="http://schemas.microsoft.com/office/drawing/2014/main" id="{FD0F6867-2EA3-E35F-F98F-6D82150A9AD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5029" y="40712676"/>
              <a:ext cx="2132418" cy="1538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115"/>
                </a:lnSpc>
              </a:pPr>
              <a:r>
                <a:rPr lang="en-US" sz="1600" b="1" dirty="0">
                  <a:solidFill>
                    <a:srgbClr val="323437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PATROCÍNIO </a:t>
              </a:r>
              <a:r>
                <a:rPr lang="en-US" sz="1600" b="1" dirty="0">
                  <a:gradFill>
                    <a:gsLst>
                      <a:gs pos="0">
                        <a:srgbClr val="3A3A3A">
                          <a:alpha val="100000"/>
                        </a:srgbClr>
                      </a:gs>
                      <a:gs pos="33333">
                        <a:srgbClr val="464646">
                          <a:alpha val="100000"/>
                        </a:srgbClr>
                      </a:gs>
                      <a:gs pos="66667">
                        <a:srgbClr val="7A7A7A">
                          <a:alpha val="100000"/>
                        </a:srgbClr>
                      </a:gs>
                      <a:gs pos="100000">
                        <a:srgbClr val="838383">
                          <a:alpha val="100000"/>
                        </a:srgbClr>
                      </a:gs>
                    </a:gsLst>
                    <a:lin ang="18900000"/>
                  </a:gradFill>
                  <a:latin typeface="Oswald Bold"/>
                  <a:ea typeface="Oswald Bold"/>
                  <a:cs typeface="Oswald Bold"/>
                  <a:sym typeface="Oswald Bold"/>
                </a:rPr>
                <a:t>PRATA:</a:t>
              </a:r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90730416-C424-3256-E0FA-E6EB188199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1849" y="42650422"/>
              <a:ext cx="2132418" cy="547297"/>
            </a:xfrm>
            <a:custGeom>
              <a:avLst/>
              <a:gdLst/>
              <a:ahLst/>
              <a:cxnLst/>
              <a:rect l="l" t="t" r="r" b="b"/>
              <a:pathLst>
                <a:path w="1223710" h="321159">
                  <a:moveTo>
                    <a:pt x="0" y="0"/>
                  </a:moveTo>
                  <a:lnTo>
                    <a:pt x="1223710" y="0"/>
                  </a:lnTo>
                  <a:lnTo>
                    <a:pt x="1223710" y="321159"/>
                  </a:lnTo>
                  <a:lnTo>
                    <a:pt x="0" y="321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5164" r="-6256" b="-313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A4D5941F-9113-FA0C-4475-6F916990A5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56255" y="42609078"/>
              <a:ext cx="2132418" cy="547296"/>
            </a:xfrm>
            <a:custGeom>
              <a:avLst/>
              <a:gdLst/>
              <a:ahLst/>
              <a:cxnLst/>
              <a:rect l="l" t="t" r="r" b="b"/>
              <a:pathLst>
                <a:path w="1152932" h="317532">
                  <a:moveTo>
                    <a:pt x="0" y="0"/>
                  </a:moveTo>
                  <a:lnTo>
                    <a:pt x="1152932" y="0"/>
                  </a:lnTo>
                  <a:lnTo>
                    <a:pt x="1152932" y="317532"/>
                  </a:lnTo>
                  <a:lnTo>
                    <a:pt x="0" y="31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4193" t="-83387" r="-3461" b="-9316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36">
              <a:extLst>
                <a:ext uri="{FF2B5EF4-FFF2-40B4-BE49-F238E27FC236}">
                  <a16:creationId xmlns:a16="http://schemas.microsoft.com/office/drawing/2014/main" id="{E6F6B14B-52AC-7F55-8423-0B38BBF7FCD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64098" y="40712676"/>
              <a:ext cx="1936885" cy="1538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600" b="1" dirty="0">
                  <a:gradFill>
                    <a:gsLst>
                      <a:gs pos="0">
                        <a:srgbClr val="444343">
                          <a:alpha val="100000"/>
                        </a:srgbClr>
                      </a:gs>
                      <a:gs pos="33333">
                        <a:srgbClr val="68605D">
                          <a:alpha val="100000"/>
                        </a:srgbClr>
                      </a:gs>
                      <a:gs pos="66667">
                        <a:srgbClr val="914C2B">
                          <a:alpha val="100000"/>
                        </a:srgbClr>
                      </a:gs>
                      <a:gs pos="100000">
                        <a:srgbClr val="BA745B">
                          <a:alpha val="100000"/>
                        </a:srgbClr>
                      </a:gs>
                    </a:gsLst>
                    <a:lin ang="0"/>
                  </a:gradFill>
                  <a:latin typeface="Oswald Bold"/>
                  <a:ea typeface="Oswald Bold"/>
                  <a:cs typeface="Oswald Bold"/>
                  <a:sym typeface="Oswald Bold"/>
                </a:rPr>
                <a:t>PATROCÍNO BRONZE:</a:t>
              </a: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2AA17DD-967F-E13A-FDF2-7D4D7076A51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31226" y="41910484"/>
              <a:ext cx="1071410" cy="862223"/>
            </a:xfrm>
            <a:custGeom>
              <a:avLst/>
              <a:gdLst/>
              <a:ahLst/>
              <a:cxnLst/>
              <a:rect l="l" t="t" r="r" b="b"/>
              <a:pathLst>
                <a:path w="623174" h="512796">
                  <a:moveTo>
                    <a:pt x="0" y="0"/>
                  </a:moveTo>
                  <a:lnTo>
                    <a:pt x="623174" y="0"/>
                  </a:lnTo>
                  <a:lnTo>
                    <a:pt x="623174" y="512797"/>
                  </a:lnTo>
                  <a:lnTo>
                    <a:pt x="0" y="512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t="-33654" b="-18597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2CBCD9A3-F5D8-A2AD-D48B-AA50F2983F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37673" y="41208878"/>
              <a:ext cx="1139201" cy="434503"/>
            </a:xfrm>
            <a:custGeom>
              <a:avLst/>
              <a:gdLst/>
              <a:ahLst/>
              <a:cxnLst/>
              <a:rect l="l" t="t" r="r" b="b"/>
              <a:pathLst>
                <a:path w="662604" h="258415">
                  <a:moveTo>
                    <a:pt x="0" y="0"/>
                  </a:moveTo>
                  <a:lnTo>
                    <a:pt x="662604" y="0"/>
                  </a:lnTo>
                  <a:lnTo>
                    <a:pt x="662604" y="258415"/>
                  </a:lnTo>
                  <a:lnTo>
                    <a:pt x="0" y="258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D0590C54-6535-54E3-63EE-97329829B3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73498" y="41080339"/>
              <a:ext cx="758451" cy="747828"/>
            </a:xfrm>
            <a:custGeom>
              <a:avLst/>
              <a:gdLst/>
              <a:ahLst/>
              <a:cxnLst/>
              <a:rect l="l" t="t" r="r" b="b"/>
              <a:pathLst>
                <a:path w="441145" h="444761">
                  <a:moveTo>
                    <a:pt x="0" y="0"/>
                  </a:moveTo>
                  <a:lnTo>
                    <a:pt x="441145" y="0"/>
                  </a:lnTo>
                  <a:lnTo>
                    <a:pt x="441145" y="444761"/>
                  </a:lnTo>
                  <a:lnTo>
                    <a:pt x="0" y="44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CA7243E3-FEEC-37B3-5280-72B30FBED47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38805" y="42889650"/>
              <a:ext cx="893041" cy="714855"/>
            </a:xfrm>
            <a:custGeom>
              <a:avLst/>
              <a:gdLst/>
              <a:ahLst/>
              <a:cxnLst/>
              <a:rect l="l" t="t" r="r" b="b"/>
              <a:pathLst>
                <a:path w="519428" h="425151">
                  <a:moveTo>
                    <a:pt x="0" y="0"/>
                  </a:moveTo>
                  <a:lnTo>
                    <a:pt x="519428" y="0"/>
                  </a:lnTo>
                  <a:lnTo>
                    <a:pt x="519428" y="425151"/>
                  </a:lnTo>
                  <a:lnTo>
                    <a:pt x="0" y="425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 l="-56633" t="-28984" r="-54694" b="-25930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8794F327-C39F-6EBA-9D42-E4CE026E6E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20252" y="41976126"/>
              <a:ext cx="697057" cy="801769"/>
            </a:xfrm>
            <a:custGeom>
              <a:avLst/>
              <a:gdLst/>
              <a:ahLst/>
              <a:cxnLst/>
              <a:rect l="l" t="t" r="r" b="b"/>
              <a:pathLst>
                <a:path w="405436" h="476842">
                  <a:moveTo>
                    <a:pt x="0" y="0"/>
                  </a:moveTo>
                  <a:lnTo>
                    <a:pt x="405437" y="0"/>
                  </a:lnTo>
                  <a:lnTo>
                    <a:pt x="405437" y="476841"/>
                  </a:lnTo>
                  <a:lnTo>
                    <a:pt x="0" y="476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AA1C6355-76F9-D687-AC49-5C09986B013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78949" y="41047758"/>
              <a:ext cx="842536" cy="679895"/>
            </a:xfrm>
            <a:custGeom>
              <a:avLst/>
              <a:gdLst/>
              <a:ahLst/>
              <a:cxnLst/>
              <a:rect l="l" t="t" r="r" b="b"/>
              <a:pathLst>
                <a:path w="490052" h="404359">
                  <a:moveTo>
                    <a:pt x="0" y="0"/>
                  </a:moveTo>
                  <a:lnTo>
                    <a:pt x="490051" y="0"/>
                  </a:lnTo>
                  <a:lnTo>
                    <a:pt x="490051" y="404359"/>
                  </a:lnTo>
                  <a:lnTo>
                    <a:pt x="0" y="404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 l="-36555" t="-25079" r="-41482" b="-2746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462396FB-4C55-CB80-465A-65A2B09B17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20937" y="43156374"/>
              <a:ext cx="1047572" cy="307351"/>
            </a:xfrm>
            <a:custGeom>
              <a:avLst/>
              <a:gdLst/>
              <a:ahLst/>
              <a:cxnLst/>
              <a:rect l="l" t="t" r="r" b="b"/>
              <a:pathLst>
                <a:path w="609309" h="182793">
                  <a:moveTo>
                    <a:pt x="0" y="0"/>
                  </a:moveTo>
                  <a:lnTo>
                    <a:pt x="609309" y="0"/>
                  </a:lnTo>
                  <a:lnTo>
                    <a:pt x="609309" y="182793"/>
                  </a:lnTo>
                  <a:lnTo>
                    <a:pt x="0" y="182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F7DF36F5-544A-899B-7775-5E5A91CBCA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69130" y="42282316"/>
              <a:ext cx="1377964" cy="207628"/>
            </a:xfrm>
            <a:custGeom>
              <a:avLst/>
              <a:gdLst/>
              <a:ahLst/>
              <a:cxnLst/>
              <a:rect l="l" t="t" r="r" b="b"/>
              <a:pathLst>
                <a:path w="847738" h="97490">
                  <a:moveTo>
                    <a:pt x="0" y="0"/>
                  </a:moveTo>
                  <a:lnTo>
                    <a:pt x="847738" y="0"/>
                  </a:lnTo>
                  <a:lnTo>
                    <a:pt x="847738" y="97490"/>
                  </a:lnTo>
                  <a:lnTo>
                    <a:pt x="0" y="97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F1E4DA94-1140-D97B-A73D-743C3DF862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70827" y="43010215"/>
              <a:ext cx="895524" cy="583868"/>
            </a:xfrm>
            <a:custGeom>
              <a:avLst/>
              <a:gdLst/>
              <a:ahLst/>
              <a:cxnLst/>
              <a:rect l="l" t="t" r="r" b="b"/>
              <a:pathLst>
                <a:path w="520872" h="347248">
                  <a:moveTo>
                    <a:pt x="0" y="0"/>
                  </a:moveTo>
                  <a:lnTo>
                    <a:pt x="520873" y="0"/>
                  </a:lnTo>
                  <a:lnTo>
                    <a:pt x="520873" y="347248"/>
                  </a:lnTo>
                  <a:lnTo>
                    <a:pt x="0" y="347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pic>
          <p:nvPicPr>
            <p:cNvPr id="23" name="Imagem 22" descr="Brasil PDAC 2024">
              <a:extLst>
                <a:ext uri="{FF2B5EF4-FFF2-40B4-BE49-F238E27FC236}">
                  <a16:creationId xmlns:a16="http://schemas.microsoft.com/office/drawing/2014/main" id="{05E65C86-7D8F-D750-2FF5-43B60431E05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881384" y="41289319"/>
              <a:ext cx="2043935" cy="660872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128EF743-08B4-E806-8AD5-F21552A37EA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304" y="41271334"/>
              <a:ext cx="1047892" cy="471552"/>
            </a:xfrm>
            <a:prstGeom prst="rect">
              <a:avLst/>
            </a:prstGeom>
          </p:spPr>
        </p:pic>
        <p:pic>
          <p:nvPicPr>
            <p:cNvPr id="25" name="Imagem 24" descr="Ficheiro:AngloGold Ashanti.svg – Wikipédia, a enciclopédia livre">
              <a:extLst>
                <a:ext uri="{FF2B5EF4-FFF2-40B4-BE49-F238E27FC236}">
                  <a16:creationId xmlns:a16="http://schemas.microsoft.com/office/drawing/2014/main" id="{44E402FC-8ADD-B821-E7E3-DB89DA0A196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772369" y="41293431"/>
              <a:ext cx="1883167" cy="547295"/>
            </a:xfrm>
            <a:prstGeom prst="rect">
              <a:avLst/>
            </a:prstGeom>
          </p:spPr>
        </p:pic>
        <p:pic>
          <p:nvPicPr>
            <p:cNvPr id="26" name="Imagem 25" descr="Ficheiro:Logotipo Vale.svg – Wikipédia, a enciclopédia livre">
              <a:extLst>
                <a:ext uri="{FF2B5EF4-FFF2-40B4-BE49-F238E27FC236}">
                  <a16:creationId xmlns:a16="http://schemas.microsoft.com/office/drawing/2014/main" id="{AE89917B-C8A7-4227-8DE6-10C5B11891D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-1637463" y="41132996"/>
              <a:ext cx="2281372" cy="8899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103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Open Sans</vt:lpstr>
      <vt:lpstr>Oswald Bold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IV CAFÉ</dc:title>
  <dc:creator>Lele pds</dc:creator>
  <cp:lastModifiedBy>letter pds</cp:lastModifiedBy>
  <cp:revision>9</cp:revision>
  <dcterms:created xsi:type="dcterms:W3CDTF">2006-08-16T00:00:00Z</dcterms:created>
  <dcterms:modified xsi:type="dcterms:W3CDTF">2026-04-17T12:39:46Z</dcterms:modified>
  <dc:identifier>DAHGrsDf6aQ</dc:identifier>
</cp:coreProperties>
</file>